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6" r:id="rId3"/>
    <p:sldId id="362" r:id="rId4"/>
    <p:sldId id="363" r:id="rId5"/>
    <p:sldId id="357" r:id="rId6"/>
    <p:sldId id="360" r:id="rId7"/>
    <p:sldId id="361" r:id="rId8"/>
    <p:sldId id="364" r:id="rId9"/>
    <p:sldId id="3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BF3A1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178" y="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6EDB-9649-4D9E-9091-A358C2C3212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97-2F88-4243-A96A-E2C3E4A8A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6EDB-9649-4D9E-9091-A358C2C3212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97-2F88-4243-A96A-E2C3E4A8A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6EDB-9649-4D9E-9091-A358C2C3212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97-2F88-4243-A96A-E2C3E4A8A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6EDB-9649-4D9E-9091-A358C2C3212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97-2F88-4243-A96A-E2C3E4A8A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6EDB-9649-4D9E-9091-A358C2C3212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97-2F88-4243-A96A-E2C3E4A8A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6EDB-9649-4D9E-9091-A358C2C3212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97-2F88-4243-A96A-E2C3E4A8A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6EDB-9649-4D9E-9091-A358C2C3212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97-2F88-4243-A96A-E2C3E4A8A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6EDB-9649-4D9E-9091-A358C2C3212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97-2F88-4243-A96A-E2C3E4A8A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6EDB-9649-4D9E-9091-A358C2C3212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97-2F88-4243-A96A-E2C3E4A8A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6EDB-9649-4D9E-9091-A358C2C3212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97-2F88-4243-A96A-E2C3E4A8A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46EDB-9649-4D9E-9091-A358C2C3212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DD97-2F88-4243-A96A-E2C3E4A8A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46EDB-9649-4D9E-9091-A358C2C3212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DD97-2F88-4243-A96A-E2C3E4A8A1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47EC9E-9CC7-415D-99A1-50CAC1106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6D6F58-F68E-4F60-9687-4F84D7671960}"/>
              </a:ext>
            </a:extLst>
          </p:cNvPr>
          <p:cNvSpPr txBox="1"/>
          <p:nvPr/>
        </p:nvSpPr>
        <p:spPr>
          <a:xfrm>
            <a:off x="3657600" y="4191000"/>
            <a:ext cx="518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>
                    <a:lumMod val="50000"/>
                  </a:schemeClr>
                </a:solidFill>
              </a:rPr>
              <a:t>Strengthened By Example</a:t>
            </a:r>
          </a:p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1 Timothy 4:11–16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6712AE2-9621-49C7-8CB0-AB98483FD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8229600" cy="838200"/>
          </a:xfrm>
          <a:effectLst/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19200"/>
            <a:ext cx="8305800" cy="5181600"/>
          </a:xfrm>
          <a:effectLst/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   What do you exemplify?</a:t>
            </a:r>
          </a:p>
          <a:p>
            <a:pPr>
              <a:buNone/>
            </a:pPr>
            <a:r>
              <a:rPr lang="en-US" sz="3600" b="1" dirty="0"/>
              <a:t>   Are others strengthened in their faith because of you?</a:t>
            </a:r>
          </a:p>
          <a:p>
            <a:pPr>
              <a:buNone/>
            </a:pPr>
            <a:r>
              <a:rPr lang="en-US" sz="3600" b="1" dirty="0"/>
              <a:t>   Do others see Christ in you?</a:t>
            </a:r>
          </a:p>
        </p:txBody>
      </p:sp>
    </p:spTree>
    <p:extLst>
      <p:ext uri="{BB962C8B-B14F-4D97-AF65-F5344CB8AC3E}">
        <p14:creationId xmlns:p14="http://schemas.microsoft.com/office/powerpoint/2010/main" val="175580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6712AE2-9621-49C7-8CB0-AB98483FD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8229600" cy="838200"/>
          </a:xfrm>
          <a:effectLst/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19200"/>
            <a:ext cx="8305800" cy="5181600"/>
          </a:xfrm>
          <a:effectLst/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  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What do you exemplify?</a:t>
            </a:r>
          </a:p>
          <a:p>
            <a:pPr>
              <a:buNone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   Are others strengthened in their faith because of you?</a:t>
            </a:r>
          </a:p>
          <a:p>
            <a:pPr>
              <a:buNone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   Do others see Christ in you?</a:t>
            </a: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/>
              <a:t>    Your pursuit of godliness becomes an example that assures salvation and strengthens the church.</a:t>
            </a:r>
            <a:endParaRPr lang="en-US" sz="3600" dirty="0"/>
          </a:p>
          <a:p>
            <a:pPr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82995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1AA5578-A3C7-4C86-A3D8-90FBE219C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9C6442-DFB9-4D83-A455-1FF0B4CF3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Christ-like Example Will Strengthen Our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85BF4-91B9-43D2-B693-81F5D84D8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Declare the truth and only the truth.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be intimidated by critics.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Saturate your worship with scripture.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Steward your spiritual gifts.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 in your sanctification.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Persevere to assure your salvation and others.</a:t>
            </a:r>
          </a:p>
        </p:txBody>
      </p:sp>
    </p:spTree>
    <p:extLst>
      <p:ext uri="{BB962C8B-B14F-4D97-AF65-F5344CB8AC3E}">
        <p14:creationId xmlns:p14="http://schemas.microsoft.com/office/powerpoint/2010/main" val="4019801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31B133-A64A-466B-823C-084EDF543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9C6442-DFB9-4D83-A455-1FF0B4CF3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85BF4-91B9-43D2-B693-81F5D84D8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 Prescribe and teach these things.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 Let no one look down on your youthfulness, but rather in speech, conduct, love, faith and purity, show yourself an example of those who believe.</a:t>
            </a:r>
          </a:p>
        </p:txBody>
      </p:sp>
    </p:spTree>
    <p:extLst>
      <p:ext uri="{BB962C8B-B14F-4D97-AF65-F5344CB8AC3E}">
        <p14:creationId xmlns:p14="http://schemas.microsoft.com/office/powerpoint/2010/main" val="4291707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31B133-A64A-466B-823C-084EDF543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9C6442-DFB9-4D83-A455-1FF0B4CF3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85BF4-91B9-43D2-B693-81F5D84D8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 Until I come, give attention to the public reading of Scripture, to exhortation and teaching.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 Do not neglect the spiritual gift within you, which was bestowed on you through prophetic utterance with the laying on of hands by the presbytery.</a:t>
            </a:r>
          </a:p>
        </p:txBody>
      </p:sp>
    </p:spTree>
    <p:extLst>
      <p:ext uri="{BB962C8B-B14F-4D97-AF65-F5344CB8AC3E}">
        <p14:creationId xmlns:p14="http://schemas.microsoft.com/office/powerpoint/2010/main" val="230007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31B133-A64A-466B-823C-084EDF543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9C6442-DFB9-4D83-A455-1FF0B4CF3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85BF4-91B9-43D2-B693-81F5D84D8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 Take pains with these things; be absorbed in them, so that your progress will be evident to all.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 Pay close attention to yourself and to your teaching; persevere in these things, for as you do this you will ensure salvation both for yourself and for those who hear you.</a:t>
            </a:r>
          </a:p>
        </p:txBody>
      </p:sp>
    </p:spTree>
    <p:extLst>
      <p:ext uri="{BB962C8B-B14F-4D97-AF65-F5344CB8AC3E}">
        <p14:creationId xmlns:p14="http://schemas.microsoft.com/office/powerpoint/2010/main" val="166516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1AA5578-A3C7-4C86-A3D8-90FBE219C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9C6442-DFB9-4D83-A455-1FF0B4CF3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Christ-like Example Will Strengthen Our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85BF4-91B9-43D2-B693-81F5D84D8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Declare the truth and only the truth.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be intimidated by critics.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Saturate your worship with scripture.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Steward your spiritual gifts.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 in your sanctification.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Persevere to assure your salvation and others.</a:t>
            </a:r>
          </a:p>
        </p:txBody>
      </p:sp>
    </p:spTree>
    <p:extLst>
      <p:ext uri="{BB962C8B-B14F-4D97-AF65-F5344CB8AC3E}">
        <p14:creationId xmlns:p14="http://schemas.microsoft.com/office/powerpoint/2010/main" val="2847399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6712AE2-9621-49C7-8CB0-AB98483FD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8229600" cy="838200"/>
          </a:xfrm>
          <a:effectLst/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19200"/>
            <a:ext cx="8305800" cy="5181600"/>
          </a:xfrm>
          <a:effectLst/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  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What do you exemplify?</a:t>
            </a:r>
          </a:p>
          <a:p>
            <a:pPr>
              <a:buNone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   Are others strengthened in their faith because of you?</a:t>
            </a:r>
          </a:p>
          <a:p>
            <a:pPr>
              <a:buNone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   Do others see Christ in you?</a:t>
            </a: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b="1" dirty="0"/>
              <a:t>    Your pursuit of godliness becomes an example that assures salvation and strengthens the church.</a:t>
            </a:r>
            <a:endParaRPr lang="en-US" sz="3600" dirty="0"/>
          </a:p>
          <a:p>
            <a:pPr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99845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5015</TotalTime>
  <Words>358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 </vt:lpstr>
      <vt:lpstr> </vt:lpstr>
      <vt:lpstr>Your Christ-like Example Will Strengthen Our Church</vt:lpstr>
      <vt:lpstr>1 Timothy 4</vt:lpstr>
      <vt:lpstr>1 Timothy 4</vt:lpstr>
      <vt:lpstr>1 Timothy 4</vt:lpstr>
      <vt:lpstr>Your Christ-like Example Will Strengthen Our Church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</dc:title>
  <dc:creator>Dwayne</dc:creator>
  <cp:lastModifiedBy>Dwayne Milioni</cp:lastModifiedBy>
  <cp:revision>113</cp:revision>
  <dcterms:created xsi:type="dcterms:W3CDTF">2011-08-27T22:38:26Z</dcterms:created>
  <dcterms:modified xsi:type="dcterms:W3CDTF">2018-04-29T12:09:35Z</dcterms:modified>
</cp:coreProperties>
</file>