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4" r:id="rId3"/>
    <p:sldId id="257" r:id="rId4"/>
    <p:sldId id="270" r:id="rId5"/>
    <p:sldId id="273" r:id="rId6"/>
    <p:sldId id="274" r:id="rId7"/>
    <p:sldId id="271" r:id="rId8"/>
    <p:sldId id="27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9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32"/>
  </p:normalViewPr>
  <p:slideViewPr>
    <p:cSldViewPr snapToGrid="0" snapToObjects="1">
      <p:cViewPr varScale="1">
        <p:scale>
          <a:sx n="44" d="100"/>
          <a:sy n="44" d="100"/>
        </p:scale>
        <p:origin x="1399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FAE0-05F0-1E45-937C-79DE404D99B7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C332-8896-B148-838A-3601701E0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FAE0-05F0-1E45-937C-79DE404D99B7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C332-8896-B148-838A-3601701E0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FAE0-05F0-1E45-937C-79DE404D99B7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C332-8896-B148-838A-3601701E0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FAE0-05F0-1E45-937C-79DE404D99B7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C332-8896-B148-838A-3601701E0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FAE0-05F0-1E45-937C-79DE404D99B7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C332-8896-B148-838A-3601701E0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FAE0-05F0-1E45-937C-79DE404D99B7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C332-8896-B148-838A-3601701E0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FAE0-05F0-1E45-937C-79DE404D99B7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C332-8896-B148-838A-3601701E0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FAE0-05F0-1E45-937C-79DE404D99B7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C332-8896-B148-838A-3601701E0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FAE0-05F0-1E45-937C-79DE404D99B7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C332-8896-B148-838A-3601701E0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FAE0-05F0-1E45-937C-79DE404D99B7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C332-8896-B148-838A-3601701E0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FAE0-05F0-1E45-937C-79DE404D99B7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C332-8896-B148-838A-3601701E0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FFAE0-05F0-1E45-937C-79DE404D99B7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2C332-8896-B148-838A-3601701E0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5565" y="820161"/>
            <a:ext cx="7772400" cy="308572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555958"/>
                </a:solidFill>
                <a:latin typeface="Arial" charset="0"/>
                <a:ea typeface="Arial" charset="0"/>
                <a:cs typeface="Arial" charset="0"/>
              </a:rPr>
              <a:t>Remember Christ’s Faithfulness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5120" y="4756835"/>
            <a:ext cx="5201787" cy="16557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555958"/>
                </a:solidFill>
                <a:latin typeface="Arial" charset="0"/>
                <a:ea typeface="Arial" charset="0"/>
                <a:cs typeface="Arial" charset="0"/>
              </a:rPr>
              <a:t>2 Timothy 2:8–13 </a:t>
            </a:r>
          </a:p>
        </p:txBody>
      </p:sp>
    </p:spTree>
    <p:extLst>
      <p:ext uri="{BB962C8B-B14F-4D97-AF65-F5344CB8AC3E}">
        <p14:creationId xmlns:p14="http://schemas.microsoft.com/office/powerpoint/2010/main" val="1554284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6914"/>
            <a:ext cx="7886700" cy="47400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How often do you rest in God’s faithfulness?</a:t>
            </a: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How often do you disregard God’s faithfulness?</a:t>
            </a: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We must be faithful because Christ is faithful to us.</a:t>
            </a:r>
          </a:p>
        </p:txBody>
      </p:sp>
    </p:spTree>
    <p:extLst>
      <p:ext uri="{BB962C8B-B14F-4D97-AF65-F5344CB8AC3E}">
        <p14:creationId xmlns:p14="http://schemas.microsoft.com/office/powerpoint/2010/main" val="405267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2 Timothy 2:8–9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Remember Jesus Christ, risen from the dead, descendant of David, according to my gospel, for which I suffer hardship even to imprisonment as a criminal; but the word of God is not imprisoned. </a:t>
            </a:r>
          </a:p>
        </p:txBody>
      </p:sp>
    </p:spTree>
    <p:extLst>
      <p:ext uri="{BB962C8B-B14F-4D97-AF65-F5344CB8AC3E}">
        <p14:creationId xmlns:p14="http://schemas.microsoft.com/office/powerpoint/2010/main" val="1127299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Deuteronomy 8:18–19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 remember the </a:t>
            </a:r>
            <a:r>
              <a:rPr lang="en-US" sz="32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your God, for it is he who gives you the ability to produce wealth, and so confirms his covenant, which he swore to your forefathers, as it is today.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If you ever forget the </a:t>
            </a:r>
            <a:r>
              <a:rPr lang="en-US" sz="32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your God and follow other gods and worship and bow down to them, I testify against you today that you will surely be destroyed.</a:t>
            </a:r>
          </a:p>
        </p:txBody>
      </p:sp>
    </p:spTree>
    <p:extLst>
      <p:ext uri="{BB962C8B-B14F-4D97-AF65-F5344CB8AC3E}">
        <p14:creationId xmlns:p14="http://schemas.microsoft.com/office/powerpoint/2010/main" val="3379312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Psalm 111:4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has caused his wonders to be remembered; 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6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is gracious and compassionate. </a:t>
            </a:r>
          </a:p>
        </p:txBody>
      </p:sp>
    </p:spTree>
    <p:extLst>
      <p:ext uri="{BB962C8B-B14F-4D97-AF65-F5344CB8AC3E}">
        <p14:creationId xmlns:p14="http://schemas.microsoft.com/office/powerpoint/2010/main" val="2529667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2 Timothy 2:8–9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Remember Jesus Christ, risen from the dead, descendant of David, according to my gospel, for which I suffer hardship even to imprisonment as a criminal; but the word of God is not imprisoned. </a:t>
            </a:r>
          </a:p>
        </p:txBody>
      </p:sp>
    </p:spTree>
    <p:extLst>
      <p:ext uri="{BB962C8B-B14F-4D97-AF65-F5344CB8AC3E}">
        <p14:creationId xmlns:p14="http://schemas.microsoft.com/office/powerpoint/2010/main" val="3700271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2 Timothy 2:10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this reason I endure all things for the sake of those who are chosen, so that they also may obtain the salvation which is in Christ Jesus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eternal glory. </a:t>
            </a:r>
          </a:p>
        </p:txBody>
      </p:sp>
    </p:spTree>
    <p:extLst>
      <p:ext uri="{BB962C8B-B14F-4D97-AF65-F5344CB8AC3E}">
        <p14:creationId xmlns:p14="http://schemas.microsoft.com/office/powerpoint/2010/main" val="3403902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2 Timothy 2:11–13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 is a trustworthy statement: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if we died with Him, we will also live 	with Him;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If we endure, we will also reign with Him;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If we deny Him, He also will deny us;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If we are faithless, He remains faithful,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for He cannot deny Himself. </a:t>
            </a:r>
          </a:p>
        </p:txBody>
      </p:sp>
    </p:spTree>
    <p:extLst>
      <p:ext uri="{BB962C8B-B14F-4D97-AF65-F5344CB8AC3E}">
        <p14:creationId xmlns:p14="http://schemas.microsoft.com/office/powerpoint/2010/main" val="3400325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68111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Remember Christ’s Faithfulness</a:t>
            </a:r>
          </a:p>
        </p:txBody>
      </p:sp>
    </p:spTree>
    <p:extLst>
      <p:ext uri="{BB962C8B-B14F-4D97-AF65-F5344CB8AC3E}">
        <p14:creationId xmlns:p14="http://schemas.microsoft.com/office/powerpoint/2010/main" val="1855542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2994</TotalTime>
  <Words>269</Words>
  <Application>Microsoft Office PowerPoint</Application>
  <PresentationFormat>On-screen Show (4:3)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Remember Christ’s Faithfulness</vt:lpstr>
      <vt:lpstr>PowerPoint Presentation</vt:lpstr>
      <vt:lpstr>2 Timothy 2:8–9 </vt:lpstr>
      <vt:lpstr>Deuteronomy 8:18–19 </vt:lpstr>
      <vt:lpstr>Psalm 111:4 </vt:lpstr>
      <vt:lpstr>2 Timothy 2:8–9 </vt:lpstr>
      <vt:lpstr>2 Timothy 2:10 </vt:lpstr>
      <vt:lpstr>2 Timothy 2:11–13 </vt:lpstr>
      <vt:lpstr>Remember Christ’s Faithfulness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Door Church</dc:title>
  <dc:creator>Timmons, Chris</dc:creator>
  <cp:lastModifiedBy>Dwayne Milioni</cp:lastModifiedBy>
  <cp:revision>22</cp:revision>
  <dcterms:created xsi:type="dcterms:W3CDTF">2018-01-29T14:01:17Z</dcterms:created>
  <dcterms:modified xsi:type="dcterms:W3CDTF">2018-09-30T11:49:08Z</dcterms:modified>
</cp:coreProperties>
</file>