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4" r:id="rId3"/>
    <p:sldId id="257" r:id="rId4"/>
    <p:sldId id="271" r:id="rId5"/>
    <p:sldId id="272" r:id="rId6"/>
    <p:sldId id="273" r:id="rId7"/>
    <p:sldId id="263" r:id="rId8"/>
    <p:sldId id="274" r:id="rId9"/>
    <p:sldId id="27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59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32"/>
  </p:normalViewPr>
  <p:slideViewPr>
    <p:cSldViewPr snapToGrid="0" snapToObjects="1">
      <p:cViewPr varScale="1">
        <p:scale>
          <a:sx n="49" d="100"/>
          <a:sy n="49" d="100"/>
        </p:scale>
        <p:origin x="940" y="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2FFAE0-05F0-1E45-937C-79DE404D99B7}"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2C332-8896-B148-838A-3601701E0C0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2FFAE0-05F0-1E45-937C-79DE404D99B7}"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2C332-8896-B148-838A-3601701E0C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2FFAE0-05F0-1E45-937C-79DE404D99B7}"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2C332-8896-B148-838A-3601701E0C0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2FFAE0-05F0-1E45-937C-79DE404D99B7}"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2C332-8896-B148-838A-3601701E0C0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2FFAE0-05F0-1E45-937C-79DE404D99B7}"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2C332-8896-B148-838A-3601701E0C0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2FFAE0-05F0-1E45-937C-79DE404D99B7}"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92C332-8896-B148-838A-3601701E0C0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2FFAE0-05F0-1E45-937C-79DE404D99B7}"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92C332-8896-B148-838A-3601701E0C0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2FFAE0-05F0-1E45-937C-79DE404D99B7}"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92C332-8896-B148-838A-3601701E0C0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2FFAE0-05F0-1E45-937C-79DE404D99B7}"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92C332-8896-B148-838A-3601701E0C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2FFAE0-05F0-1E45-937C-79DE404D99B7}"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92C332-8896-B148-838A-3601701E0C0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2FFAE0-05F0-1E45-937C-79DE404D99B7}"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92C332-8896-B148-838A-3601701E0C0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2FFAE0-05F0-1E45-937C-79DE404D99B7}" type="datetimeFigureOut">
              <a:rPr lang="en-US" smtClean="0"/>
              <a:t>10/28/2018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2C332-8896-B148-838A-3601701E0C00}" type="slidenum">
              <a:rPr lang="en-US" smtClean="0"/>
              <a:t>‹#›</a:t>
            </a:fld>
            <a:endParaRPr lang="en-US"/>
          </a:p>
        </p:txBody>
      </p:sp>
    </p:spTree>
    <p:extLst>
      <p:ext uri="{BB962C8B-B14F-4D97-AF65-F5344CB8AC3E}">
        <p14:creationId xmlns:p14="http://schemas.microsoft.com/office/powerpoint/2010/main" val="221670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775565" y="820161"/>
            <a:ext cx="7772400" cy="3085720"/>
          </a:xfrm>
        </p:spPr>
        <p:txBody>
          <a:bodyPr>
            <a:normAutofit/>
          </a:bodyPr>
          <a:lstStyle/>
          <a:p>
            <a:r>
              <a:rPr lang="en-US" sz="4800" dirty="0">
                <a:solidFill>
                  <a:srgbClr val="555958"/>
                </a:solidFill>
                <a:latin typeface="Arial" charset="0"/>
                <a:ea typeface="Arial" charset="0"/>
                <a:cs typeface="Arial" charset="0"/>
              </a:rPr>
              <a:t>The Gospel in </a:t>
            </a:r>
            <a:br>
              <a:rPr lang="en-US" sz="4800" dirty="0">
                <a:solidFill>
                  <a:srgbClr val="555958"/>
                </a:solidFill>
                <a:latin typeface="Arial" charset="0"/>
                <a:ea typeface="Arial" charset="0"/>
                <a:cs typeface="Arial" charset="0"/>
              </a:rPr>
            </a:br>
            <a:r>
              <a:rPr lang="en-US" sz="4800" dirty="0">
                <a:solidFill>
                  <a:srgbClr val="555958"/>
                </a:solidFill>
                <a:latin typeface="Arial" charset="0"/>
                <a:ea typeface="Arial" charset="0"/>
                <a:cs typeface="Arial" charset="0"/>
              </a:rPr>
              <a:t>the Last Days</a:t>
            </a:r>
          </a:p>
        </p:txBody>
      </p:sp>
      <p:sp>
        <p:nvSpPr>
          <p:cNvPr id="3" name="Subtitle 2"/>
          <p:cNvSpPr>
            <a:spLocks noGrp="1"/>
          </p:cNvSpPr>
          <p:nvPr>
            <p:ph type="subTitle" idx="1"/>
          </p:nvPr>
        </p:nvSpPr>
        <p:spPr>
          <a:xfrm>
            <a:off x="775120" y="4756835"/>
            <a:ext cx="5201787" cy="1655762"/>
          </a:xfrm>
        </p:spPr>
        <p:txBody>
          <a:bodyPr>
            <a:normAutofit/>
          </a:bodyPr>
          <a:lstStyle/>
          <a:p>
            <a:r>
              <a:rPr lang="en-US" sz="3600" dirty="0">
                <a:solidFill>
                  <a:srgbClr val="555958"/>
                </a:solidFill>
                <a:latin typeface="Arial" charset="0"/>
                <a:ea typeface="Arial" charset="0"/>
                <a:cs typeface="Arial" charset="0"/>
              </a:rPr>
              <a:t>2 Timothy 3:1–9 </a:t>
            </a:r>
          </a:p>
        </p:txBody>
      </p:sp>
    </p:spTree>
    <p:extLst>
      <p:ext uri="{BB962C8B-B14F-4D97-AF65-F5344CB8AC3E}">
        <p14:creationId xmlns:p14="http://schemas.microsoft.com/office/powerpoint/2010/main" val="1554284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p:txBody>
          <a:bodyPr>
            <a:normAutofit/>
          </a:bodyPr>
          <a:lstStyle/>
          <a:p>
            <a:pPr marL="0" indent="0">
              <a:buNone/>
            </a:pPr>
            <a:r>
              <a:rPr lang="en-US" sz="3600" dirty="0">
                <a:latin typeface="Arial" panose="020B0604020202020204" pitchFamily="34" charset="0"/>
                <a:cs typeface="Arial" panose="020B0604020202020204" pitchFamily="34" charset="0"/>
              </a:rPr>
              <a:t>So how do you know the gospel you believe is the right one?</a:t>
            </a:r>
          </a:p>
          <a:p>
            <a:pPr marL="0" indent="0">
              <a:buNone/>
            </a:pPr>
            <a:endParaRPr lang="en-US" sz="3600" dirty="0">
              <a:solidFill>
                <a:srgbClr val="555958"/>
              </a:solidFill>
              <a:latin typeface="Arial" panose="020B0604020202020204" pitchFamily="34" charset="0"/>
              <a:cs typeface="Arial" panose="020B0604020202020204" pitchFamily="34" charset="0"/>
            </a:endParaRPr>
          </a:p>
          <a:p>
            <a:pPr marL="0" indent="0">
              <a:buNone/>
            </a:pPr>
            <a:r>
              <a:rPr lang="en-US" sz="3600" dirty="0">
                <a:latin typeface="Arial" panose="020B0604020202020204" pitchFamily="34" charset="0"/>
                <a:cs typeface="Arial" panose="020B0604020202020204" pitchFamily="34" charset="0"/>
              </a:rPr>
              <a:t>Be aware of those who promote a false gospel and avoid those who try to lead you astray for their own gain.</a:t>
            </a:r>
          </a:p>
          <a:p>
            <a:pPr marL="0" indent="0">
              <a:buNone/>
            </a:pP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267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latin typeface="Arial" charset="0"/>
                <a:ea typeface="Arial" charset="0"/>
                <a:cs typeface="Arial" charset="0"/>
              </a:rPr>
              <a:t>2 Timothy 3:1 </a:t>
            </a:r>
          </a:p>
        </p:txBody>
      </p:sp>
      <p:sp>
        <p:nvSpPr>
          <p:cNvPr id="3" name="Content Placeholder 2"/>
          <p:cNvSpPr>
            <a:spLocks noGrp="1"/>
          </p:cNvSpPr>
          <p:nvPr>
            <p:ph idx="1"/>
          </p:nvPr>
        </p:nvSpPr>
        <p:spPr>
          <a:xfrm>
            <a:off x="628650" y="1825625"/>
            <a:ext cx="7886700" cy="4351338"/>
          </a:xfrm>
        </p:spPr>
        <p:txBody>
          <a:bodyPr>
            <a:noAutofit/>
          </a:bodyPr>
          <a:lstStyle/>
          <a:p>
            <a:pPr marL="0" indent="0">
              <a:buNone/>
            </a:pPr>
            <a:r>
              <a:rPr lang="en-US"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But realize this, that in the last days difficult times will come.</a:t>
            </a:r>
          </a:p>
        </p:txBody>
      </p:sp>
    </p:spTree>
    <p:extLst>
      <p:ext uri="{BB962C8B-B14F-4D97-AF65-F5344CB8AC3E}">
        <p14:creationId xmlns:p14="http://schemas.microsoft.com/office/powerpoint/2010/main" val="1127299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latin typeface="Arial" charset="0"/>
                <a:ea typeface="Arial" charset="0"/>
                <a:cs typeface="Arial" charset="0"/>
              </a:rPr>
              <a:t>2 Timothy 3:2–5 </a:t>
            </a:r>
          </a:p>
        </p:txBody>
      </p:sp>
      <p:sp>
        <p:nvSpPr>
          <p:cNvPr id="3" name="Content Placeholder 2"/>
          <p:cNvSpPr>
            <a:spLocks noGrp="1"/>
          </p:cNvSpPr>
          <p:nvPr>
            <p:ph idx="1"/>
          </p:nvPr>
        </p:nvSpPr>
        <p:spPr>
          <a:xfrm>
            <a:off x="628650" y="1825625"/>
            <a:ext cx="7886700" cy="4351338"/>
          </a:xfrm>
        </p:spPr>
        <p:txBody>
          <a:bodyPr>
            <a:noAutofit/>
          </a:bodyPr>
          <a:lstStyle/>
          <a:p>
            <a:pPr marL="0" indent="0">
              <a:buNone/>
            </a:pPr>
            <a:r>
              <a:rPr lang="en-US"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men will be lovers of self, lovers of money, boastful, arrogant, revilers, disobedient to parents, ungrateful, unholy, unloving, irreconcilable, malicious gossips, without self-control, brutal, haters of good, treacherous, reckless, conceited, lovers of pleasure rather than lovers of God, holding to a form of godliness, although they have denied its power;  </a:t>
            </a:r>
          </a:p>
        </p:txBody>
      </p:sp>
    </p:spTree>
    <p:extLst>
      <p:ext uri="{BB962C8B-B14F-4D97-AF65-F5344CB8AC3E}">
        <p14:creationId xmlns:p14="http://schemas.microsoft.com/office/powerpoint/2010/main" val="2104287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latin typeface="Arial" charset="0"/>
                <a:ea typeface="Arial" charset="0"/>
                <a:cs typeface="Arial" charset="0"/>
              </a:rPr>
              <a:t>2 Timothy 3:6–7 </a:t>
            </a:r>
          </a:p>
        </p:txBody>
      </p:sp>
      <p:sp>
        <p:nvSpPr>
          <p:cNvPr id="3" name="Content Placeholder 2"/>
          <p:cNvSpPr>
            <a:spLocks noGrp="1"/>
          </p:cNvSpPr>
          <p:nvPr>
            <p:ph idx="1"/>
          </p:nvPr>
        </p:nvSpPr>
        <p:spPr>
          <a:xfrm>
            <a:off x="628650" y="1825625"/>
            <a:ext cx="7886700" cy="4351338"/>
          </a:xfrm>
        </p:spPr>
        <p:txBody>
          <a:bodyPr>
            <a:noAutofit/>
          </a:bodyPr>
          <a:lstStyle/>
          <a:p>
            <a:pPr marL="0" indent="0">
              <a:buNone/>
            </a:pPr>
            <a:r>
              <a:rPr lang="en-US"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Avoid such men as these.</a:t>
            </a:r>
          </a:p>
          <a:p>
            <a:pPr marL="0" indent="0">
              <a:buNone/>
            </a:pPr>
            <a:r>
              <a:rPr lang="en-US"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among them are those who enter into households and captivate weak women weighed down with sins, led on by various impulses, always learning and never able to come to the knowledge of the truth.</a:t>
            </a:r>
          </a:p>
        </p:txBody>
      </p:sp>
    </p:spTree>
    <p:extLst>
      <p:ext uri="{BB962C8B-B14F-4D97-AF65-F5344CB8AC3E}">
        <p14:creationId xmlns:p14="http://schemas.microsoft.com/office/powerpoint/2010/main" val="1945086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latin typeface="Arial" charset="0"/>
                <a:ea typeface="Arial" charset="0"/>
                <a:cs typeface="Arial" charset="0"/>
              </a:rPr>
              <a:t>2 Timothy 3:8 </a:t>
            </a:r>
          </a:p>
        </p:txBody>
      </p:sp>
      <p:sp>
        <p:nvSpPr>
          <p:cNvPr id="3" name="Content Placeholder 2"/>
          <p:cNvSpPr>
            <a:spLocks noGrp="1"/>
          </p:cNvSpPr>
          <p:nvPr>
            <p:ph idx="1"/>
          </p:nvPr>
        </p:nvSpPr>
        <p:spPr>
          <a:xfrm>
            <a:off x="628650" y="1825625"/>
            <a:ext cx="7886700" cy="4351338"/>
          </a:xfrm>
        </p:spPr>
        <p:txBody>
          <a:bodyPr>
            <a:noAutofit/>
          </a:bodyPr>
          <a:lstStyle/>
          <a:p>
            <a:pPr marL="0" indent="0">
              <a:buNone/>
            </a:pPr>
            <a:r>
              <a:rPr lang="en-US"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Just as </a:t>
            </a:r>
            <a:r>
              <a:rPr lang="en-US" sz="3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Jannes</a:t>
            </a:r>
            <a:r>
              <a:rPr lang="en-US"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and </a:t>
            </a:r>
            <a:r>
              <a:rPr lang="en-US" sz="3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Jambres</a:t>
            </a:r>
            <a:r>
              <a:rPr lang="en-US"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opposed Moses, so these </a:t>
            </a:r>
            <a:r>
              <a:rPr lang="en-US" sz="32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a:t>
            </a:r>
            <a:r>
              <a:rPr lang="en-US"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also oppose the truth, men of depraved mind, rejected in regard to the faith.</a:t>
            </a:r>
          </a:p>
        </p:txBody>
      </p:sp>
    </p:spTree>
    <p:extLst>
      <p:ext uri="{BB962C8B-B14F-4D97-AF65-F5344CB8AC3E}">
        <p14:creationId xmlns:p14="http://schemas.microsoft.com/office/powerpoint/2010/main" val="4153473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sz="3600" dirty="0">
                <a:solidFill>
                  <a:schemeClr val="bg1"/>
                </a:solidFill>
                <a:latin typeface="Arial" charset="0"/>
                <a:ea typeface="Arial" charset="0"/>
                <a:cs typeface="Arial" charset="0"/>
              </a:rPr>
              <a:t>Biblical Psychology: Thinking rightly</a:t>
            </a:r>
          </a:p>
        </p:txBody>
      </p:sp>
      <p:sp>
        <p:nvSpPr>
          <p:cNvPr id="3" name="Content Placeholder 2"/>
          <p:cNvSpPr>
            <a:spLocks noGrp="1"/>
          </p:cNvSpPr>
          <p:nvPr>
            <p:ph idx="1"/>
          </p:nvPr>
        </p:nvSpPr>
        <p:spPr/>
        <p:txBody>
          <a:bodyPr>
            <a:normAutofit/>
          </a:bodyPr>
          <a:lstStyle/>
          <a:p>
            <a:pPr marL="0" indent="0">
              <a:buNone/>
            </a:pPr>
            <a:r>
              <a:rPr lang="en-US"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Because of God’s love—don’t think too lowly about yourself</a:t>
            </a:r>
          </a:p>
          <a:p>
            <a:pPr marL="0" indent="0">
              <a:buNone/>
            </a:pPr>
            <a:r>
              <a:rPr lang="en-US"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Because of God’s grace—don’t think too highly about yourself</a:t>
            </a:r>
          </a:p>
          <a:p>
            <a:pPr marL="0" indent="0">
              <a:buNone/>
            </a:pPr>
            <a:r>
              <a:rPr lang="en-US"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Because of God’s glory—don’t think too often about yourself</a:t>
            </a:r>
          </a:p>
          <a:p>
            <a:pPr marL="0" indent="0">
              <a:buNone/>
            </a:pPr>
            <a:r>
              <a:rPr lang="en-US"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 Because of God’s gospel—try to think more about others than yourself.</a:t>
            </a:r>
          </a:p>
        </p:txBody>
      </p:sp>
    </p:spTree>
    <p:extLst>
      <p:ext uri="{BB962C8B-B14F-4D97-AF65-F5344CB8AC3E}">
        <p14:creationId xmlns:p14="http://schemas.microsoft.com/office/powerpoint/2010/main" val="1855542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latin typeface="Arial" charset="0"/>
                <a:ea typeface="Arial" charset="0"/>
                <a:cs typeface="Arial" charset="0"/>
              </a:rPr>
              <a:t>2 Timothy 3:9 </a:t>
            </a:r>
          </a:p>
        </p:txBody>
      </p:sp>
      <p:sp>
        <p:nvSpPr>
          <p:cNvPr id="3" name="Content Placeholder 2"/>
          <p:cNvSpPr>
            <a:spLocks noGrp="1"/>
          </p:cNvSpPr>
          <p:nvPr>
            <p:ph idx="1"/>
          </p:nvPr>
        </p:nvSpPr>
        <p:spPr>
          <a:xfrm>
            <a:off x="628650" y="1825625"/>
            <a:ext cx="7886700" cy="4351338"/>
          </a:xfrm>
        </p:spPr>
        <p:txBody>
          <a:bodyPr>
            <a:noAutofit/>
          </a:bodyPr>
          <a:lstStyle/>
          <a:p>
            <a:pPr marL="0" indent="0">
              <a:buNone/>
            </a:pPr>
            <a:r>
              <a:rPr lang="en-US"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But they will not make further progress; for their folly will be obvious to all, just as </a:t>
            </a:r>
            <a:r>
              <a:rPr lang="en-US" sz="3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Jannes’s</a:t>
            </a:r>
            <a:r>
              <a:rPr lang="en-US"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and </a:t>
            </a:r>
            <a:r>
              <a:rPr lang="en-US" sz="3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Jambres’s</a:t>
            </a:r>
            <a:r>
              <a:rPr lang="en-US"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folly was also.</a:t>
            </a:r>
          </a:p>
        </p:txBody>
      </p:sp>
    </p:spTree>
    <p:extLst>
      <p:ext uri="{BB962C8B-B14F-4D97-AF65-F5344CB8AC3E}">
        <p14:creationId xmlns:p14="http://schemas.microsoft.com/office/powerpoint/2010/main" val="1188674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p:txBody>
          <a:bodyPr>
            <a:normAutofit/>
          </a:bodyPr>
          <a:lstStyle/>
          <a:p>
            <a:pPr marL="0" indent="0">
              <a:buNone/>
            </a:pPr>
            <a:r>
              <a:rPr lang="en-US" sz="3600" dirty="0">
                <a:latin typeface="Arial" panose="020B0604020202020204" pitchFamily="34" charset="0"/>
                <a:cs typeface="Arial" panose="020B0604020202020204" pitchFamily="34" charset="0"/>
              </a:rPr>
              <a:t>The real news is that in these last days, difficult times will come.</a:t>
            </a:r>
          </a:p>
          <a:p>
            <a:pPr marL="0" indent="0">
              <a:buNone/>
            </a:pPr>
            <a:r>
              <a:rPr lang="en-US" sz="3600" dirty="0">
                <a:latin typeface="Arial" panose="020B0604020202020204" pitchFamily="34" charset="0"/>
                <a:cs typeface="Arial" panose="020B0604020202020204" pitchFamily="34" charset="0"/>
              </a:rPr>
              <a:t>But we can persevere with a right understanding of the gospel and the strength that Christ provides through his Spirit.</a:t>
            </a:r>
          </a:p>
          <a:p>
            <a:pPr marL="0" indent="0">
              <a:buNone/>
            </a:pP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56036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2944</TotalTime>
  <Words>337</Words>
  <Application>Microsoft Office PowerPoint</Application>
  <PresentationFormat>On-screen Show (4:3)</PresentationFormat>
  <Paragraphs>23</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The Gospel in  the Last Days</vt:lpstr>
      <vt:lpstr>PowerPoint Presentation</vt:lpstr>
      <vt:lpstr>2 Timothy 3:1 </vt:lpstr>
      <vt:lpstr>2 Timothy 3:2–5 </vt:lpstr>
      <vt:lpstr>2 Timothy 3:6–7 </vt:lpstr>
      <vt:lpstr>2 Timothy 3:8 </vt:lpstr>
      <vt:lpstr>Biblical Psychology: Thinking rightly</vt:lpstr>
      <vt:lpstr>2 Timothy 3:9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Door Church</dc:title>
  <dc:creator>Timmons, Chris</dc:creator>
  <cp:lastModifiedBy>Dwayne Milioni</cp:lastModifiedBy>
  <cp:revision>20</cp:revision>
  <dcterms:created xsi:type="dcterms:W3CDTF">2018-01-29T14:01:17Z</dcterms:created>
  <dcterms:modified xsi:type="dcterms:W3CDTF">2018-10-28T12:28:05Z</dcterms:modified>
</cp:coreProperties>
</file>