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7" r:id="rId13"/>
    <p:sldId id="281" r:id="rId14"/>
    <p:sldId id="282" r:id="rId15"/>
    <p:sldId id="283" r:id="rId16"/>
    <p:sldId id="284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1"/>
    <p:restoredTop sz="94632"/>
  </p:normalViewPr>
  <p:slideViewPr>
    <p:cSldViewPr snapToGrid="0" snapToObjects="1">
      <p:cViewPr varScale="1">
        <p:scale>
          <a:sx n="102" d="100"/>
          <a:sy n="102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FAE0-05F0-1E45-937C-79DE404D99B7}" type="datetimeFigureOut">
              <a:rPr lang="en-US" smtClean="0"/>
              <a:t>9/15/18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C332-8896-B148-838A-3601701E0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8458"/>
            <a:ext cx="7772400" cy="2387600"/>
          </a:xfrm>
        </p:spPr>
        <p:txBody>
          <a:bodyPr/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How to Find Your Missing Peace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4516"/>
            <a:ext cx="6858000" cy="1655762"/>
          </a:xfrm>
        </p:spPr>
        <p:txBody>
          <a:bodyPr/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John 14:27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Dr. R. Scott Pace</a:t>
            </a:r>
          </a:p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2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Jesus’ Gift of Peace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Jesus gives us peace with our circumstances.</a:t>
            </a:r>
          </a:p>
          <a:p>
            <a:pPr lvl="1"/>
            <a:endParaRPr lang="en-US" i="1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calms our heart.</a:t>
            </a:r>
          </a:p>
          <a:p>
            <a:pPr lvl="1"/>
            <a:endParaRPr lang="en-US" sz="2800" i="1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soothes our hurt.</a:t>
            </a:r>
          </a:p>
        </p:txBody>
      </p:sp>
    </p:spTree>
    <p:extLst>
      <p:ext uri="{BB962C8B-B14F-4D97-AF65-F5344CB8AC3E}">
        <p14:creationId xmlns:p14="http://schemas.microsoft.com/office/powerpoint/2010/main" val="11445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Jesus’ Gift of Peace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Jesus gives us peace with our circumstances.</a:t>
            </a:r>
          </a:p>
          <a:p>
            <a:pPr lvl="1"/>
            <a:endParaRPr lang="en-US" i="1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calms our heart.</a:t>
            </a:r>
          </a:p>
          <a:p>
            <a:pPr lvl="1"/>
            <a:endParaRPr lang="en-US" sz="2800" i="1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soothes our hurt</a:t>
            </a:r>
            <a:r>
              <a:rPr lang="en-US" sz="2800" i="1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pPr lvl="1"/>
            <a:endParaRPr lang="en-US" sz="2800" i="1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renews our hope</a:t>
            </a:r>
            <a:r>
              <a:rPr lang="en-US" sz="2800" i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28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53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What does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His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peace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look like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848" y="2055815"/>
            <a:ext cx="8252304" cy="4351338"/>
          </a:xfrm>
        </p:spPr>
        <p:txBody>
          <a:bodyPr>
            <a:no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atience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trust God while you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wait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6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53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What does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His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peace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look like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848" y="2055815"/>
            <a:ext cx="8252304" cy="4351338"/>
          </a:xfrm>
        </p:spPr>
        <p:txBody>
          <a:bodyPr>
            <a:no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atience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trust God while you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wait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njoyment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find joy in the simple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things</a:t>
            </a:r>
          </a:p>
          <a:p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8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53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What does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His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peace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look like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848" y="2055815"/>
            <a:ext cx="8252304" cy="4351338"/>
          </a:xfrm>
        </p:spPr>
        <p:txBody>
          <a:bodyPr>
            <a:no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atience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trust God while you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wait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njoyment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find joy in the simple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things</a:t>
            </a:r>
          </a:p>
          <a:p>
            <a:endParaRPr lang="en-US" sz="12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ssurance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take God at His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word</a:t>
            </a:r>
          </a:p>
          <a:p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53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What does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His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peace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look like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848" y="2055815"/>
            <a:ext cx="8252304" cy="4351338"/>
          </a:xfrm>
        </p:spPr>
        <p:txBody>
          <a:bodyPr>
            <a:no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atience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trust God while you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wait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njoyment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find joy in the simple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things</a:t>
            </a:r>
          </a:p>
          <a:p>
            <a:endParaRPr lang="en-US" sz="12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ssurance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take God at His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word</a:t>
            </a:r>
          </a:p>
          <a:p>
            <a:endParaRPr lang="en-US" sz="12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ontentment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are ok whatever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outcome</a:t>
            </a:r>
          </a:p>
          <a:p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533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What does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His 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peace </a:t>
            </a:r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look like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>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848" y="2055815"/>
            <a:ext cx="8252304" cy="4351338"/>
          </a:xfrm>
        </p:spPr>
        <p:txBody>
          <a:bodyPr>
            <a:noAutofit/>
          </a:bodyPr>
          <a:lstStyle/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atience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trust God while you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wait</a:t>
            </a:r>
          </a:p>
          <a:p>
            <a:endParaRPr lang="en-US" sz="12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njoyment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find joy in the simple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things</a:t>
            </a:r>
          </a:p>
          <a:p>
            <a:endParaRPr lang="en-US" sz="12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ssurance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can take God at His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word</a:t>
            </a:r>
          </a:p>
          <a:p>
            <a:endParaRPr lang="en-US" sz="12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ontentment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are ok whatever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outcome</a:t>
            </a:r>
          </a:p>
          <a:p>
            <a:endParaRPr lang="en-US" sz="12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b="1" dirty="0">
                <a:latin typeface="Arial" charset="0"/>
                <a:ea typeface="Arial" charset="0"/>
                <a:cs typeface="Arial" charset="0"/>
              </a:rPr>
              <a:t>E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i="1" dirty="0" err="1">
                <a:latin typeface="Arial" charset="0"/>
                <a:ea typeface="Arial" charset="0"/>
                <a:cs typeface="Arial" charset="0"/>
              </a:rPr>
              <a:t>xpectancy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– you are optimistic and hopeful</a:t>
            </a:r>
          </a:p>
        </p:txBody>
      </p:sp>
    </p:spTree>
    <p:extLst>
      <p:ext uri="{BB962C8B-B14F-4D97-AF65-F5344CB8AC3E}">
        <p14:creationId xmlns:p14="http://schemas.microsoft.com/office/powerpoint/2010/main" val="135691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How can I find His peace?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Arial" charset="0"/>
                <a:ea typeface="Arial" charset="0"/>
                <a:cs typeface="Arial" charset="0"/>
              </a:rPr>
              <a:t>Search your heart.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(Phil 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4:6-7)</a:t>
            </a:r>
          </a:p>
        </p:txBody>
      </p:sp>
    </p:spTree>
    <p:extLst>
      <p:ext uri="{BB962C8B-B14F-4D97-AF65-F5344CB8AC3E}">
        <p14:creationId xmlns:p14="http://schemas.microsoft.com/office/powerpoint/2010/main" val="1166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How can I find His peace?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Arial" charset="0"/>
                <a:ea typeface="Arial" charset="0"/>
                <a:cs typeface="Arial" charset="0"/>
              </a:rPr>
              <a:t>Search your heart.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(Phil 4:6-7)</a:t>
            </a:r>
          </a:p>
          <a:p>
            <a:endParaRPr lang="en-US" b="1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200" b="1" i="1" dirty="0">
                <a:latin typeface="Arial" charset="0"/>
                <a:ea typeface="Arial" charset="0"/>
                <a:cs typeface="Arial" charset="0"/>
              </a:rPr>
              <a:t>Settle your mind.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(Is 26:3</a:t>
            </a:r>
            <a:r>
              <a:rPr lang="en-US" i="1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How can I find His peace?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dirty="0">
                <a:latin typeface="Arial" charset="0"/>
                <a:ea typeface="Arial" charset="0"/>
                <a:cs typeface="Arial" charset="0"/>
              </a:rPr>
              <a:t>Search your heart.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(Phil 4:6-7)</a:t>
            </a:r>
          </a:p>
          <a:p>
            <a:endParaRPr lang="en-US" b="1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200" b="1" i="1" dirty="0">
                <a:latin typeface="Arial" charset="0"/>
                <a:ea typeface="Arial" charset="0"/>
                <a:cs typeface="Arial" charset="0"/>
              </a:rPr>
              <a:t>Settle your mind.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(Is 26:3)</a:t>
            </a:r>
          </a:p>
          <a:p>
            <a:endParaRPr lang="en-US" b="1" i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200" b="1" i="1" dirty="0">
                <a:latin typeface="Arial" charset="0"/>
                <a:ea typeface="Arial" charset="0"/>
                <a:cs typeface="Arial" charset="0"/>
              </a:rPr>
              <a:t>Surrender your will.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(Rom 15:13)</a:t>
            </a:r>
            <a:endParaRPr lang="en-US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9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Jesus’ Gift of Peace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Jesus gives us peace with our Creator</a:t>
            </a: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32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29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Jesus’ Gift of Peace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Jesus gives us peace with our Creator.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suffered our punishment</a:t>
            </a:r>
            <a:r>
              <a:rPr lang="en-US" sz="2800" i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28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1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Jesus’ Gift of Peace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Jesus gives us peace with our Creator.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suffered our punishment.</a:t>
            </a:r>
          </a:p>
          <a:p>
            <a:pPr lvl="1"/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satisfied our payment.</a:t>
            </a:r>
            <a:endParaRPr lang="en-US" sz="28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2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Jesus’ Gift of Peace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Jesus gives us peace with our conscience</a:t>
            </a: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32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3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Jesus’ Gift of Peace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Jesus gives us peace with our conscience.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gives us peace with our past</a:t>
            </a:r>
            <a:r>
              <a:rPr lang="en-US" sz="2800" i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28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Jesus’ Gift of Peace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Jesus gives us peace with our conscience.</a:t>
            </a:r>
          </a:p>
          <a:p>
            <a:pPr lvl="1"/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gives us peace with our past.</a:t>
            </a:r>
          </a:p>
          <a:p>
            <a:pPr lvl="1"/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gives us peace for our pain.</a:t>
            </a:r>
            <a:endParaRPr lang="en-US" sz="28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7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Jesus’ Gift of Peace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127043" cy="435133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Jesus gives us peace with our circumstances</a:t>
            </a: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32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2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charset="0"/>
                <a:ea typeface="Arial" charset="0"/>
                <a:cs typeface="Arial" charset="0"/>
              </a:rPr>
              <a:t>Jesus’ Gift of Peace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Jesus gives us peace with our circumstances.</a:t>
            </a:r>
          </a:p>
          <a:p>
            <a:pPr lvl="1"/>
            <a:endParaRPr lang="en-US" i="1" dirty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He calms our heart</a:t>
            </a:r>
            <a:r>
              <a:rPr lang="en-US" sz="2800" i="1" dirty="0" smtClean="0">
                <a:latin typeface="Arial" charset="0"/>
                <a:ea typeface="Arial" charset="0"/>
                <a:cs typeface="Arial" charset="0"/>
              </a:rPr>
              <a:t>.</a:t>
            </a:r>
            <a:endParaRPr lang="en-US" sz="2800" i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4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427</Words>
  <Application>Microsoft Macintosh PowerPoint</Application>
  <PresentationFormat>On-screen Show (4:3)</PresentationFormat>
  <Paragraphs>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Arial</vt:lpstr>
      <vt:lpstr>Office Theme</vt:lpstr>
      <vt:lpstr>How to Find Your Missing Peace</vt:lpstr>
      <vt:lpstr>Jesus’ Gift of Peace</vt:lpstr>
      <vt:lpstr>Jesus’ Gift of Peace</vt:lpstr>
      <vt:lpstr>Jesus’ Gift of Peace</vt:lpstr>
      <vt:lpstr>Jesus’ Gift of Peace</vt:lpstr>
      <vt:lpstr>Jesus’ Gift of Peace</vt:lpstr>
      <vt:lpstr>Jesus’ Gift of Peace</vt:lpstr>
      <vt:lpstr>Jesus’ Gift of Peace</vt:lpstr>
      <vt:lpstr>Jesus’ Gift of Peace</vt:lpstr>
      <vt:lpstr>Jesus’ Gift of Peace</vt:lpstr>
      <vt:lpstr>Jesus’ Gift of Peace</vt:lpstr>
      <vt:lpstr>What does  His peace look like?</vt:lpstr>
      <vt:lpstr>What does  His peace look like?</vt:lpstr>
      <vt:lpstr>What does  His peace look like?</vt:lpstr>
      <vt:lpstr>What does  His peace look like?</vt:lpstr>
      <vt:lpstr>What does  His peace look like?</vt:lpstr>
      <vt:lpstr>How can I find His peace?</vt:lpstr>
      <vt:lpstr>How can I find His peace?</vt:lpstr>
      <vt:lpstr>How can I find His peace?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Door Church</dc:title>
  <dc:creator>Timmons, Chris</dc:creator>
  <cp:lastModifiedBy>Timmons, Chris</cp:lastModifiedBy>
  <cp:revision>9</cp:revision>
  <dcterms:created xsi:type="dcterms:W3CDTF">2018-01-29T14:01:17Z</dcterms:created>
  <dcterms:modified xsi:type="dcterms:W3CDTF">2018-09-15T18:34:48Z</dcterms:modified>
</cp:coreProperties>
</file>