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3"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709"/>
  </p:normalViewPr>
  <p:slideViewPr>
    <p:cSldViewPr snapToGrid="0" snapToObjects="1">
      <p:cViewPr varScale="1">
        <p:scale>
          <a:sx n="56" d="100"/>
          <a:sy n="56" d="100"/>
        </p:scale>
        <p:origin x="840" y="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2FFAE0-05F0-1E45-937C-79DE404D99B7}"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2C332-8896-B148-838A-3601701E0C0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2FFAE0-05F0-1E45-937C-79DE404D99B7}"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2C332-8896-B148-838A-3601701E0C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2FFAE0-05F0-1E45-937C-79DE404D99B7}"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2C332-8896-B148-838A-3601701E0C0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2FFAE0-05F0-1E45-937C-79DE404D99B7}"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2C332-8896-B148-838A-3601701E0C0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2FFAE0-05F0-1E45-937C-79DE404D99B7}"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2C332-8896-B148-838A-3601701E0C0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2FFAE0-05F0-1E45-937C-79DE404D99B7}"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92C332-8896-B148-838A-3601701E0C0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2FFAE0-05F0-1E45-937C-79DE404D99B7}" type="datetimeFigureOut">
              <a:rPr lang="en-US" smtClean="0"/>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92C332-8896-B148-838A-3601701E0C0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2FFAE0-05F0-1E45-937C-79DE404D99B7}"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92C332-8896-B148-838A-3601701E0C0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2FFAE0-05F0-1E45-937C-79DE404D99B7}" type="datetimeFigureOut">
              <a:rPr lang="en-US" smtClean="0"/>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92C332-8896-B148-838A-3601701E0C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2FFAE0-05F0-1E45-937C-79DE404D99B7}"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92C332-8896-B148-838A-3601701E0C0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2FFAE0-05F0-1E45-937C-79DE404D99B7}"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92C332-8896-B148-838A-3601701E0C0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2FFAE0-05F0-1E45-937C-79DE404D99B7}" type="datetimeFigureOut">
              <a:rPr lang="en-US" smtClean="0"/>
              <a:t>1/27/2019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2C332-8896-B148-838A-3601701E0C00}" type="slidenum">
              <a:rPr lang="en-US" smtClean="0"/>
              <a:t>‹#›</a:t>
            </a:fld>
            <a:endParaRPr lang="en-US"/>
          </a:p>
        </p:txBody>
      </p:sp>
    </p:spTree>
    <p:extLst>
      <p:ext uri="{BB962C8B-B14F-4D97-AF65-F5344CB8AC3E}">
        <p14:creationId xmlns:p14="http://schemas.microsoft.com/office/powerpoint/2010/main" val="221670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81000" y="5026250"/>
            <a:ext cx="7772400" cy="1097280"/>
          </a:xfrm>
        </p:spPr>
        <p:txBody>
          <a:bodyPr>
            <a:normAutofit/>
          </a:bodyPr>
          <a:lstStyle/>
          <a:p>
            <a:pPr algn="l"/>
            <a:r>
              <a:rPr lang="en-US" sz="4400" dirty="0">
                <a:solidFill>
                  <a:schemeClr val="bg1"/>
                </a:solidFill>
                <a:effectLst>
                  <a:outerShdw blurRad="38100" dist="38100" dir="2700000" algn="tl">
                    <a:srgbClr val="000000">
                      <a:alpha val="43137"/>
                    </a:srgbClr>
                  </a:outerShdw>
                </a:effectLst>
                <a:latin typeface="Arial" charset="0"/>
                <a:ea typeface="Arial" charset="0"/>
                <a:cs typeface="Arial" charset="0"/>
              </a:rPr>
              <a:t>Christ our Provider</a:t>
            </a:r>
          </a:p>
        </p:txBody>
      </p:sp>
      <p:sp>
        <p:nvSpPr>
          <p:cNvPr id="3" name="Subtitle 2"/>
          <p:cNvSpPr>
            <a:spLocks noGrp="1"/>
          </p:cNvSpPr>
          <p:nvPr>
            <p:ph type="subTitle" idx="1"/>
          </p:nvPr>
        </p:nvSpPr>
        <p:spPr>
          <a:xfrm>
            <a:off x="445893" y="6076335"/>
            <a:ext cx="3365500" cy="1609546"/>
          </a:xfrm>
        </p:spPr>
        <p:txBody>
          <a:bodyPr>
            <a:normAutofit/>
          </a:bodyPr>
          <a:lstStyle/>
          <a:p>
            <a:pPr algn="l"/>
            <a:r>
              <a:rPr lang="en-US" sz="3200" dirty="0">
                <a:solidFill>
                  <a:schemeClr val="bg1"/>
                </a:solidFill>
                <a:effectLst>
                  <a:outerShdw blurRad="38100" dist="38100" dir="2700000" algn="tl">
                    <a:srgbClr val="000000">
                      <a:alpha val="43137"/>
                    </a:srgbClr>
                  </a:outerShdw>
                </a:effectLst>
                <a:latin typeface="Arial" charset="0"/>
                <a:ea typeface="Arial" charset="0"/>
                <a:cs typeface="Arial" charset="0"/>
              </a:rPr>
              <a:t>Genesis 22:1–19</a:t>
            </a:r>
          </a:p>
        </p:txBody>
      </p:sp>
    </p:spTree>
    <p:extLst>
      <p:ext uri="{BB962C8B-B14F-4D97-AF65-F5344CB8AC3E}">
        <p14:creationId xmlns:p14="http://schemas.microsoft.com/office/powerpoint/2010/main" val="1554284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latin typeface="Arial" charset="0"/>
                <a:ea typeface="Arial" charset="0"/>
                <a:cs typeface="Arial" charset="0"/>
              </a:rPr>
              <a:t>Genesis 22:9–10 </a:t>
            </a:r>
          </a:p>
        </p:txBody>
      </p:sp>
      <p:sp>
        <p:nvSpPr>
          <p:cNvPr id="3" name="Content Placeholder 2"/>
          <p:cNvSpPr>
            <a:spLocks noGrp="1"/>
          </p:cNvSpPr>
          <p:nvPr>
            <p:ph idx="1"/>
          </p:nvPr>
        </p:nvSpPr>
        <p:spPr/>
        <p:txBody>
          <a:bodyPr>
            <a:normAutofit/>
          </a:bodyPr>
          <a:lstStyle/>
          <a:p>
            <a:pPr marL="0" indent="0">
              <a:buNone/>
            </a:pPr>
            <a:r>
              <a:rPr lang="en-US" sz="3200" dirty="0">
                <a:latin typeface="Arial" panose="020B0604020202020204" pitchFamily="34" charset="0"/>
                <a:cs typeface="Arial" panose="020B0604020202020204" pitchFamily="34" charset="0"/>
              </a:rPr>
              <a:t>Then they came to the place of which God had told him; and Abraham built the altar there and arranged the wood, and bound his son Isaac and laid him on the altar, on top of the wood.</a:t>
            </a:r>
            <a:endParaRPr lang="en-AU" sz="3200" dirty="0">
              <a:latin typeface="Arial" panose="020B0604020202020204" pitchFamily="34" charset="0"/>
              <a:cs typeface="Arial" panose="020B0604020202020204" pitchFamily="34" charset="0"/>
            </a:endParaRPr>
          </a:p>
          <a:p>
            <a:pPr marL="0" indent="0">
              <a:buNone/>
            </a:pPr>
            <a:r>
              <a:rPr lang="en-US" sz="3200" dirty="0">
                <a:latin typeface="Arial" panose="020B0604020202020204" pitchFamily="34" charset="0"/>
                <a:cs typeface="Arial" panose="020B0604020202020204" pitchFamily="34" charset="0"/>
              </a:rPr>
              <a:t>Abraham stretched out his hand and took the knife to slay his son.</a:t>
            </a:r>
            <a:endParaRPr lang="en-AU" sz="3200" dirty="0">
              <a:latin typeface="Arial" panose="020B0604020202020204" pitchFamily="34" charset="0"/>
              <a:cs typeface="Arial" panose="020B0604020202020204" pitchFamily="34" charset="0"/>
            </a:endParaRPr>
          </a:p>
          <a:p>
            <a:pPr marL="0" indent="0">
              <a:buNone/>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4415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latin typeface="Arial" charset="0"/>
                <a:ea typeface="Arial" charset="0"/>
                <a:cs typeface="Arial" charset="0"/>
              </a:rPr>
              <a:t>Genesis 22:11–12 </a:t>
            </a:r>
          </a:p>
        </p:txBody>
      </p:sp>
      <p:sp>
        <p:nvSpPr>
          <p:cNvPr id="3" name="Content Placeholder 2"/>
          <p:cNvSpPr>
            <a:spLocks noGrp="1"/>
          </p:cNvSpPr>
          <p:nvPr>
            <p:ph idx="1"/>
          </p:nvPr>
        </p:nvSpPr>
        <p:spPr/>
        <p:txBody>
          <a:bodyPr>
            <a:normAutofit/>
          </a:bodyPr>
          <a:lstStyle/>
          <a:p>
            <a:pPr marL="0" indent="0">
              <a:buNone/>
            </a:pPr>
            <a:r>
              <a:rPr lang="en-US" sz="3200" dirty="0">
                <a:latin typeface="Arial" panose="020B0604020202020204" pitchFamily="34" charset="0"/>
                <a:cs typeface="Arial" panose="020B0604020202020204" pitchFamily="34" charset="0"/>
              </a:rPr>
              <a:t>But the angel of the Lord called to him from heaven and said, “Abraham, Abraham!” And he said, “Here I am.”</a:t>
            </a:r>
            <a:endParaRPr lang="en-AU" sz="3200" dirty="0">
              <a:latin typeface="Arial" panose="020B0604020202020204" pitchFamily="34" charset="0"/>
              <a:cs typeface="Arial" panose="020B0604020202020204" pitchFamily="34" charset="0"/>
            </a:endParaRPr>
          </a:p>
          <a:p>
            <a:pPr marL="0" indent="0">
              <a:buNone/>
            </a:pPr>
            <a:r>
              <a:rPr lang="en-US" sz="3200" dirty="0">
                <a:latin typeface="Arial" panose="020B0604020202020204" pitchFamily="34" charset="0"/>
                <a:cs typeface="Arial" panose="020B0604020202020204" pitchFamily="34" charset="0"/>
              </a:rPr>
              <a:t>He said, “Do not stretch out your hand against the lad, and do nothing to him; for now I know that you fear God, since you have not withheld your son, your only son, from Me.”</a:t>
            </a:r>
            <a:endParaRPr lang="en-AU"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705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latin typeface="Arial" charset="0"/>
                <a:ea typeface="Arial" charset="0"/>
                <a:cs typeface="Arial" charset="0"/>
              </a:rPr>
              <a:t>Genesis 22:13–14 </a:t>
            </a:r>
          </a:p>
        </p:txBody>
      </p:sp>
      <p:sp>
        <p:nvSpPr>
          <p:cNvPr id="3" name="Content Placeholder 2"/>
          <p:cNvSpPr>
            <a:spLocks noGrp="1"/>
          </p:cNvSpPr>
          <p:nvPr>
            <p:ph idx="1"/>
          </p:nvPr>
        </p:nvSpPr>
        <p:spPr/>
        <p:txBody>
          <a:bodyPr>
            <a:normAutofit/>
          </a:bodyPr>
          <a:lstStyle/>
          <a:p>
            <a:pPr marL="0" indent="0">
              <a:buNone/>
            </a:pPr>
            <a:r>
              <a:rPr lang="en-US" sz="3200" dirty="0">
                <a:latin typeface="Arial" panose="020B0604020202020204" pitchFamily="34" charset="0"/>
                <a:cs typeface="Arial" panose="020B0604020202020204" pitchFamily="34" charset="0"/>
              </a:rPr>
              <a:t>Then Abraham raised his eyes and looked, and behold, behind him a ram caught in the thicket by his horns; and Abraham went and took the ram and offered him up for a burnt offering in the place of his son.</a:t>
            </a:r>
            <a:endParaRPr lang="en-AU" sz="3200" dirty="0">
              <a:latin typeface="Arial" panose="020B0604020202020204" pitchFamily="34" charset="0"/>
              <a:cs typeface="Arial" panose="020B0604020202020204" pitchFamily="34" charset="0"/>
            </a:endParaRPr>
          </a:p>
          <a:p>
            <a:pPr marL="0" indent="0">
              <a:buNone/>
            </a:pPr>
            <a:r>
              <a:rPr lang="en-US" sz="3200" dirty="0">
                <a:latin typeface="Arial" panose="020B0604020202020204" pitchFamily="34" charset="0"/>
                <a:cs typeface="Arial" panose="020B0604020202020204" pitchFamily="34" charset="0"/>
              </a:rPr>
              <a:t>Abraham called the name of that place The Lord Will Provide, as it is said to this day, “In the mount of the Lord it will be provided.”</a:t>
            </a:r>
            <a:endParaRPr lang="en-AU" sz="3200" dirty="0">
              <a:latin typeface="Arial" panose="020B0604020202020204" pitchFamily="34" charset="0"/>
              <a:cs typeface="Arial" panose="020B0604020202020204" pitchFamily="34" charset="0"/>
            </a:endParaRPr>
          </a:p>
          <a:p>
            <a:pPr marL="0" indent="0">
              <a:buNone/>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4864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latin typeface="Arial" charset="0"/>
                <a:ea typeface="Arial" charset="0"/>
                <a:cs typeface="Arial" charset="0"/>
              </a:rPr>
              <a:t>Genesis 22:15–17 </a:t>
            </a:r>
          </a:p>
        </p:txBody>
      </p:sp>
      <p:sp>
        <p:nvSpPr>
          <p:cNvPr id="3" name="Content Placeholder 2"/>
          <p:cNvSpPr>
            <a:spLocks noGrp="1"/>
          </p:cNvSpPr>
          <p:nvPr>
            <p:ph idx="1"/>
          </p:nvPr>
        </p:nvSpPr>
        <p:spPr>
          <a:xfrm>
            <a:off x="628650" y="1825624"/>
            <a:ext cx="7886700" cy="4667250"/>
          </a:xfrm>
        </p:spPr>
        <p:txBody>
          <a:bodyPr>
            <a:normAutofit/>
          </a:bodyPr>
          <a:lstStyle/>
          <a:p>
            <a:pPr marL="0" indent="0">
              <a:buNone/>
            </a:pPr>
            <a:r>
              <a:rPr lang="en-US" sz="3200" dirty="0">
                <a:latin typeface="Arial" panose="020B0604020202020204" pitchFamily="34" charset="0"/>
                <a:cs typeface="Arial" panose="020B0604020202020204" pitchFamily="34" charset="0"/>
              </a:rPr>
              <a:t>Then the angel of the Lord called to Abraham a second time from heaven, and said, “By Myself I have sworn, declares the Lord, because you have done this thing and have not withheld your son, your only son,</a:t>
            </a:r>
            <a:r>
              <a:rPr lang="en-AU" sz="32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indeed I will greatly bless you, and I will greatly multiply your seed as the stars of the heavens and as the sand which is on the seashore; and your seed shall possess the gate of their enemies.</a:t>
            </a:r>
            <a:endParaRPr lang="en-AU"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8642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latin typeface="Arial" charset="0"/>
                <a:ea typeface="Arial" charset="0"/>
                <a:cs typeface="Arial" charset="0"/>
              </a:rPr>
              <a:t>Genesis 22:18–19 </a:t>
            </a:r>
          </a:p>
        </p:txBody>
      </p:sp>
      <p:sp>
        <p:nvSpPr>
          <p:cNvPr id="3" name="Content Placeholder 2"/>
          <p:cNvSpPr>
            <a:spLocks noGrp="1"/>
          </p:cNvSpPr>
          <p:nvPr>
            <p:ph idx="1"/>
          </p:nvPr>
        </p:nvSpPr>
        <p:spPr/>
        <p:txBody>
          <a:bodyPr>
            <a:normAutofit/>
          </a:bodyPr>
          <a:lstStyle/>
          <a:p>
            <a:pPr marL="0" indent="0">
              <a:buNone/>
            </a:pPr>
            <a:r>
              <a:rPr lang="en-US" sz="3200" dirty="0">
                <a:latin typeface="Arial" panose="020B0604020202020204" pitchFamily="34" charset="0"/>
                <a:cs typeface="Arial" panose="020B0604020202020204" pitchFamily="34" charset="0"/>
              </a:rPr>
              <a:t>“In your seed all the nations of the earth shall be blessed, because you have obeyed My voice.”</a:t>
            </a:r>
            <a:endParaRPr lang="en-AU" sz="3200" dirty="0">
              <a:latin typeface="Arial" panose="020B0604020202020204" pitchFamily="34" charset="0"/>
              <a:cs typeface="Arial" panose="020B0604020202020204" pitchFamily="34" charset="0"/>
            </a:endParaRPr>
          </a:p>
          <a:p>
            <a:pPr marL="0" indent="0">
              <a:buNone/>
            </a:pPr>
            <a:r>
              <a:rPr lang="en-US" sz="3200" dirty="0">
                <a:latin typeface="Arial" panose="020B0604020202020204" pitchFamily="34" charset="0"/>
                <a:cs typeface="Arial" panose="020B0604020202020204" pitchFamily="34" charset="0"/>
              </a:rPr>
              <a:t>So Abraham returned to his young men, and they arose and went together to Beersheba; and Abraham lived at Beersheba.</a:t>
            </a:r>
            <a:endParaRPr lang="en-AU"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1102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latin typeface="Arial" charset="0"/>
                <a:ea typeface="Arial" charset="0"/>
                <a:cs typeface="Arial" charset="0"/>
              </a:rPr>
              <a:t>Philippians 4:19 </a:t>
            </a:r>
          </a:p>
        </p:txBody>
      </p:sp>
      <p:sp>
        <p:nvSpPr>
          <p:cNvPr id="3" name="Content Placeholder 2"/>
          <p:cNvSpPr>
            <a:spLocks noGrp="1"/>
          </p:cNvSpPr>
          <p:nvPr>
            <p:ph idx="1"/>
          </p:nvPr>
        </p:nvSpPr>
        <p:spPr/>
        <p:txBody>
          <a:bodyPr>
            <a:normAutofit/>
          </a:bodyPr>
          <a:lstStyle/>
          <a:p>
            <a:pPr marL="0" indent="0">
              <a:buNone/>
            </a:pPr>
            <a:r>
              <a:rPr lang="en-US" sz="3600" dirty="0">
                <a:latin typeface="Arial" panose="020B0604020202020204" pitchFamily="34" charset="0"/>
                <a:cs typeface="Arial" panose="020B0604020202020204" pitchFamily="34" charset="0"/>
              </a:rPr>
              <a:t>And God will supply every need you have according to his riches in glory in Christ Jesus.</a:t>
            </a:r>
          </a:p>
          <a:p>
            <a:pPr marL="0" indent="0">
              <a:buNone/>
            </a:pPr>
            <a:endParaRPr lang="en-AU"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8403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81000" y="5026250"/>
            <a:ext cx="7772400" cy="1097280"/>
          </a:xfrm>
        </p:spPr>
        <p:txBody>
          <a:bodyPr>
            <a:normAutofit/>
          </a:bodyPr>
          <a:lstStyle/>
          <a:p>
            <a:pPr algn="l"/>
            <a:r>
              <a:rPr lang="en-US" sz="4400" dirty="0">
                <a:solidFill>
                  <a:schemeClr val="bg1"/>
                </a:solidFill>
                <a:effectLst>
                  <a:outerShdw blurRad="38100" dist="38100" dir="2700000" algn="tl">
                    <a:srgbClr val="000000">
                      <a:alpha val="43137"/>
                    </a:srgbClr>
                  </a:outerShdw>
                </a:effectLst>
                <a:latin typeface="Arial" charset="0"/>
                <a:ea typeface="Arial" charset="0"/>
                <a:cs typeface="Arial" charset="0"/>
              </a:rPr>
              <a:t>Christ our Provider</a:t>
            </a:r>
          </a:p>
        </p:txBody>
      </p:sp>
      <p:sp>
        <p:nvSpPr>
          <p:cNvPr id="3" name="Subtitle 2"/>
          <p:cNvSpPr>
            <a:spLocks noGrp="1"/>
          </p:cNvSpPr>
          <p:nvPr>
            <p:ph type="subTitle" idx="1"/>
          </p:nvPr>
        </p:nvSpPr>
        <p:spPr>
          <a:xfrm>
            <a:off x="445893" y="6076335"/>
            <a:ext cx="3365500" cy="1609546"/>
          </a:xfrm>
        </p:spPr>
        <p:txBody>
          <a:bodyPr>
            <a:normAutofit/>
          </a:bodyPr>
          <a:lstStyle/>
          <a:p>
            <a:pPr algn="l"/>
            <a:r>
              <a:rPr lang="en-US" sz="3200" dirty="0">
                <a:solidFill>
                  <a:schemeClr val="bg1"/>
                </a:solidFill>
                <a:effectLst>
                  <a:outerShdw blurRad="38100" dist="38100" dir="2700000" algn="tl">
                    <a:srgbClr val="000000">
                      <a:alpha val="43137"/>
                    </a:srgbClr>
                  </a:outerShdw>
                </a:effectLst>
                <a:latin typeface="Arial" charset="0"/>
                <a:ea typeface="Arial" charset="0"/>
                <a:cs typeface="Arial" charset="0"/>
              </a:rPr>
              <a:t>Genesis 22:1–19</a:t>
            </a:r>
          </a:p>
        </p:txBody>
      </p:sp>
    </p:spTree>
    <p:extLst>
      <p:ext uri="{BB962C8B-B14F-4D97-AF65-F5344CB8AC3E}">
        <p14:creationId xmlns:p14="http://schemas.microsoft.com/office/powerpoint/2010/main" val="3353600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endParaRPr lang="en-US" dirty="0">
              <a:latin typeface="Arial" charset="0"/>
              <a:ea typeface="Arial" charset="0"/>
              <a:cs typeface="Arial" charset="0"/>
            </a:endParaRPr>
          </a:p>
        </p:txBody>
      </p:sp>
      <p:sp>
        <p:nvSpPr>
          <p:cNvPr id="3" name="Content Placeholder 2"/>
          <p:cNvSpPr>
            <a:spLocks noGrp="1"/>
          </p:cNvSpPr>
          <p:nvPr>
            <p:ph idx="1"/>
          </p:nvPr>
        </p:nvSpPr>
        <p:spPr/>
        <p:txBody>
          <a:bodyPr/>
          <a:lstStyle/>
          <a:p>
            <a:pPr marL="0" indent="0">
              <a:buNone/>
            </a:pPr>
            <a:r>
              <a:rPr lang="en-US" sz="3600" dirty="0"/>
              <a:t>The Bible is a story about our quest for redemption, and Jesus Christ is the hero of the story.</a:t>
            </a:r>
            <a:endParaRPr lang="en-AU" sz="3600" dirty="0"/>
          </a:p>
          <a:p>
            <a:pPr marL="0" indent="0">
              <a:buNone/>
            </a:pPr>
            <a:endParaRPr lang="en-US" dirty="0">
              <a:latin typeface="Arial" charset="0"/>
              <a:ea typeface="Arial" charset="0"/>
              <a:cs typeface="Arial" charset="0"/>
            </a:endParaRPr>
          </a:p>
        </p:txBody>
      </p:sp>
    </p:spTree>
    <p:extLst>
      <p:ext uri="{BB962C8B-B14F-4D97-AF65-F5344CB8AC3E}">
        <p14:creationId xmlns:p14="http://schemas.microsoft.com/office/powerpoint/2010/main" val="1127299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latin typeface="Arial" charset="0"/>
                <a:ea typeface="Arial" charset="0"/>
                <a:cs typeface="Arial" charset="0"/>
              </a:rPr>
              <a:t>Genesis 3:15</a:t>
            </a:r>
          </a:p>
        </p:txBody>
      </p:sp>
      <p:sp>
        <p:nvSpPr>
          <p:cNvPr id="3" name="Content Placeholder 2"/>
          <p:cNvSpPr>
            <a:spLocks noGrp="1"/>
          </p:cNvSpPr>
          <p:nvPr>
            <p:ph idx="1"/>
          </p:nvPr>
        </p:nvSpPr>
        <p:spPr/>
        <p:txBody>
          <a:bodyPr/>
          <a:lstStyle/>
          <a:p>
            <a:pPr marL="0" indent="0">
              <a:buNone/>
            </a:pPr>
            <a:r>
              <a:rPr lang="en-US" sz="3200" dirty="0">
                <a:latin typeface="Arial" panose="020B0604020202020204" pitchFamily="34" charset="0"/>
                <a:cs typeface="Arial" panose="020B0604020202020204" pitchFamily="34" charset="0"/>
              </a:rPr>
              <a:t>And I will put enmity</a:t>
            </a:r>
            <a:endParaRPr lang="en-AU" sz="3200" dirty="0">
              <a:latin typeface="Arial" panose="020B0604020202020204" pitchFamily="34" charset="0"/>
              <a:cs typeface="Arial" panose="020B0604020202020204" pitchFamily="34" charset="0"/>
            </a:endParaRPr>
          </a:p>
          <a:p>
            <a:pPr marL="0" indent="0">
              <a:buNone/>
            </a:pPr>
            <a:r>
              <a:rPr lang="en-US" sz="3200" dirty="0">
                <a:latin typeface="Arial" panose="020B0604020202020204" pitchFamily="34" charset="0"/>
                <a:cs typeface="Arial" panose="020B0604020202020204" pitchFamily="34" charset="0"/>
              </a:rPr>
              <a:t>  Between you and the woman,</a:t>
            </a:r>
            <a:endParaRPr lang="en-AU" sz="3200" dirty="0">
              <a:latin typeface="Arial" panose="020B0604020202020204" pitchFamily="34" charset="0"/>
              <a:cs typeface="Arial" panose="020B0604020202020204" pitchFamily="34" charset="0"/>
            </a:endParaRPr>
          </a:p>
          <a:p>
            <a:pPr marL="0" indent="0">
              <a:buNone/>
            </a:pPr>
            <a:r>
              <a:rPr lang="en-US" sz="3200" dirty="0">
                <a:latin typeface="Arial" panose="020B0604020202020204" pitchFamily="34" charset="0"/>
                <a:cs typeface="Arial" panose="020B0604020202020204" pitchFamily="34" charset="0"/>
              </a:rPr>
              <a:t>And between your seed and her seed;</a:t>
            </a:r>
            <a:endParaRPr lang="en-AU" sz="3200" dirty="0">
              <a:latin typeface="Arial" panose="020B0604020202020204" pitchFamily="34" charset="0"/>
              <a:cs typeface="Arial" panose="020B0604020202020204" pitchFamily="34" charset="0"/>
            </a:endParaRPr>
          </a:p>
          <a:p>
            <a:pPr marL="0" indent="0">
              <a:buNone/>
            </a:pPr>
            <a:r>
              <a:rPr lang="en-US" sz="3200" dirty="0">
                <a:latin typeface="Arial" panose="020B0604020202020204" pitchFamily="34" charset="0"/>
                <a:cs typeface="Arial" panose="020B0604020202020204" pitchFamily="34" charset="0"/>
              </a:rPr>
              <a:t>  He shall bruise you on the head,</a:t>
            </a:r>
            <a:endParaRPr lang="en-AU" sz="3200" dirty="0">
              <a:latin typeface="Arial" panose="020B0604020202020204" pitchFamily="34" charset="0"/>
              <a:cs typeface="Arial" panose="020B0604020202020204" pitchFamily="34" charset="0"/>
            </a:endParaRPr>
          </a:p>
          <a:p>
            <a:pPr marL="0" indent="0">
              <a:buNone/>
            </a:pPr>
            <a:r>
              <a:rPr lang="en-US" sz="3200" dirty="0">
                <a:latin typeface="Arial" panose="020B0604020202020204" pitchFamily="34" charset="0"/>
                <a:cs typeface="Arial" panose="020B0604020202020204" pitchFamily="34" charset="0"/>
              </a:rPr>
              <a:t>And you shall bruise him on the heel.</a:t>
            </a:r>
            <a:endParaRPr lang="en-AU" sz="3200" dirty="0">
              <a:latin typeface="Arial" panose="020B0604020202020204" pitchFamily="34" charset="0"/>
              <a:cs typeface="Arial" panose="020B0604020202020204" pitchFamily="34" charset="0"/>
            </a:endParaRPr>
          </a:p>
          <a:p>
            <a:pPr marL="0" indent="0">
              <a:buNone/>
            </a:pPr>
            <a:endParaRPr lang="en-US" i="1" dirty="0"/>
          </a:p>
        </p:txBody>
      </p:sp>
    </p:spTree>
    <p:extLst>
      <p:ext uri="{BB962C8B-B14F-4D97-AF65-F5344CB8AC3E}">
        <p14:creationId xmlns:p14="http://schemas.microsoft.com/office/powerpoint/2010/main" val="1297841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latin typeface="Arial" charset="0"/>
                <a:ea typeface="Arial" charset="0"/>
                <a:cs typeface="Arial" charset="0"/>
              </a:rPr>
              <a:t>Genesis 15:5–6 </a:t>
            </a:r>
          </a:p>
        </p:txBody>
      </p:sp>
      <p:sp>
        <p:nvSpPr>
          <p:cNvPr id="3" name="Content Placeholder 2"/>
          <p:cNvSpPr>
            <a:spLocks noGrp="1"/>
          </p:cNvSpPr>
          <p:nvPr>
            <p:ph idx="1"/>
          </p:nvPr>
        </p:nvSpPr>
        <p:spPr/>
        <p:txBody>
          <a:bodyPr>
            <a:normAutofit/>
          </a:bodyPr>
          <a:lstStyle/>
          <a:p>
            <a:pPr marL="0" indent="0">
              <a:buNone/>
            </a:pPr>
            <a:r>
              <a:rPr lang="en-US" sz="3200" dirty="0">
                <a:latin typeface="Arial" panose="020B0604020202020204" pitchFamily="34" charset="0"/>
                <a:cs typeface="Arial" panose="020B0604020202020204" pitchFamily="34" charset="0"/>
              </a:rPr>
              <a:t>And He took him outside and said, “Now look toward the heavens, and count the stars, if you are able to count them.” </a:t>
            </a:r>
          </a:p>
          <a:p>
            <a:pPr marL="0" indent="0">
              <a:buNone/>
            </a:pPr>
            <a:r>
              <a:rPr lang="en-US" sz="3200" dirty="0">
                <a:latin typeface="Arial" panose="020B0604020202020204" pitchFamily="34" charset="0"/>
                <a:cs typeface="Arial" panose="020B0604020202020204" pitchFamily="34" charset="0"/>
              </a:rPr>
              <a:t>And He said to him, “So shall your descendants be.” </a:t>
            </a:r>
          </a:p>
          <a:p>
            <a:pPr marL="0" indent="0">
              <a:buNone/>
            </a:pPr>
            <a:r>
              <a:rPr lang="en-US" sz="3200" dirty="0">
                <a:latin typeface="Arial" panose="020B0604020202020204" pitchFamily="34" charset="0"/>
                <a:cs typeface="Arial" panose="020B0604020202020204" pitchFamily="34" charset="0"/>
              </a:rPr>
              <a:t>Then Abram believed in the Lord; and He reckoned it to him as righteousness. </a:t>
            </a:r>
          </a:p>
        </p:txBody>
      </p:sp>
    </p:spTree>
    <p:extLst>
      <p:ext uri="{BB962C8B-B14F-4D97-AF65-F5344CB8AC3E}">
        <p14:creationId xmlns:p14="http://schemas.microsoft.com/office/powerpoint/2010/main" val="3410960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latin typeface="Arial" charset="0"/>
                <a:ea typeface="Arial" charset="0"/>
                <a:cs typeface="Arial" charset="0"/>
              </a:rPr>
              <a:t>Genesis 49:10</a:t>
            </a:r>
          </a:p>
        </p:txBody>
      </p:sp>
      <p:sp>
        <p:nvSpPr>
          <p:cNvPr id="3" name="Content Placeholder 2"/>
          <p:cNvSpPr>
            <a:spLocks noGrp="1"/>
          </p:cNvSpPr>
          <p:nvPr>
            <p:ph idx="1"/>
          </p:nvPr>
        </p:nvSpPr>
        <p:spPr/>
        <p:txBody>
          <a:bodyPr>
            <a:normAutofit/>
          </a:bodyPr>
          <a:lstStyle/>
          <a:p>
            <a:pPr marL="0" indent="0">
              <a:buNone/>
            </a:pPr>
            <a:r>
              <a:rPr lang="en-US" sz="3200" dirty="0">
                <a:latin typeface="Arial" panose="020B0604020202020204" pitchFamily="34" charset="0"/>
                <a:cs typeface="Arial" panose="020B0604020202020204" pitchFamily="34" charset="0"/>
              </a:rPr>
              <a:t>The scepter shall not depart from Judah,</a:t>
            </a:r>
            <a:endParaRPr lang="en-AU" sz="3200" dirty="0">
              <a:latin typeface="Arial" panose="020B0604020202020204" pitchFamily="34" charset="0"/>
              <a:cs typeface="Arial" panose="020B0604020202020204" pitchFamily="34" charset="0"/>
            </a:endParaRPr>
          </a:p>
          <a:p>
            <a:pPr marL="0" indent="0">
              <a:buNone/>
            </a:pPr>
            <a:r>
              <a:rPr lang="en-US" sz="3200" dirty="0">
                <a:latin typeface="Arial" panose="020B0604020202020204" pitchFamily="34" charset="0"/>
                <a:cs typeface="Arial" panose="020B0604020202020204" pitchFamily="34" charset="0"/>
              </a:rPr>
              <a:t>Nor the ruler’s staff from between his feet,</a:t>
            </a:r>
            <a:endParaRPr lang="en-AU" sz="3200" dirty="0">
              <a:latin typeface="Arial" panose="020B0604020202020204" pitchFamily="34" charset="0"/>
              <a:cs typeface="Arial" panose="020B0604020202020204" pitchFamily="34" charset="0"/>
            </a:endParaRPr>
          </a:p>
          <a:p>
            <a:pPr marL="0" indent="0">
              <a:buNone/>
            </a:pPr>
            <a:r>
              <a:rPr lang="en-US" sz="3200" dirty="0">
                <a:latin typeface="Arial" panose="020B0604020202020204" pitchFamily="34" charset="0"/>
                <a:cs typeface="Arial" panose="020B0604020202020204" pitchFamily="34" charset="0"/>
              </a:rPr>
              <a:t>Until Shiloh comes,</a:t>
            </a:r>
            <a:endParaRPr lang="en-AU" sz="3200" dirty="0">
              <a:latin typeface="Arial" panose="020B0604020202020204" pitchFamily="34" charset="0"/>
              <a:cs typeface="Arial" panose="020B0604020202020204" pitchFamily="34" charset="0"/>
            </a:endParaRPr>
          </a:p>
          <a:p>
            <a:pPr marL="0" indent="0">
              <a:buNone/>
            </a:pPr>
            <a:r>
              <a:rPr lang="en-US" sz="3200" dirty="0">
                <a:latin typeface="Arial" panose="020B0604020202020204" pitchFamily="34" charset="0"/>
                <a:cs typeface="Arial" panose="020B0604020202020204" pitchFamily="34" charset="0"/>
              </a:rPr>
              <a:t>And to him shall be the obedience of the</a:t>
            </a:r>
          </a:p>
          <a:p>
            <a:pPr marL="0" indent="0">
              <a:buNone/>
            </a:pPr>
            <a:r>
              <a:rPr lang="en-US" sz="3200" dirty="0">
                <a:latin typeface="Arial" panose="020B0604020202020204" pitchFamily="34" charset="0"/>
                <a:cs typeface="Arial" panose="020B0604020202020204" pitchFamily="34" charset="0"/>
              </a:rPr>
              <a:t>peoples.</a:t>
            </a:r>
            <a:endParaRPr lang="en-AU" sz="3200" dirty="0">
              <a:latin typeface="Arial" panose="020B0604020202020204" pitchFamily="34" charset="0"/>
              <a:cs typeface="Arial" panose="020B0604020202020204" pitchFamily="34" charset="0"/>
            </a:endParaRPr>
          </a:p>
          <a:p>
            <a:pPr marL="0" indent="0">
              <a:buNone/>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5692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latin typeface="Arial" charset="0"/>
                <a:ea typeface="Arial" charset="0"/>
                <a:cs typeface="Arial" charset="0"/>
              </a:rPr>
              <a:t>Genesis 22:1–2 </a:t>
            </a:r>
          </a:p>
        </p:txBody>
      </p:sp>
      <p:sp>
        <p:nvSpPr>
          <p:cNvPr id="3" name="Content Placeholder 2"/>
          <p:cNvSpPr>
            <a:spLocks noGrp="1"/>
          </p:cNvSpPr>
          <p:nvPr>
            <p:ph idx="1"/>
          </p:nvPr>
        </p:nvSpPr>
        <p:spPr/>
        <p:txBody>
          <a:bodyPr>
            <a:normAutofit/>
          </a:bodyPr>
          <a:lstStyle/>
          <a:p>
            <a:pPr marL="0" indent="0">
              <a:buNone/>
            </a:pPr>
            <a:r>
              <a:rPr lang="en-US" sz="3200" dirty="0">
                <a:latin typeface="Arial" panose="020B0604020202020204" pitchFamily="34" charset="0"/>
                <a:cs typeface="Arial" panose="020B0604020202020204" pitchFamily="34" charset="0"/>
              </a:rPr>
              <a:t>Now it came about after these things, that God tested Abraham, and said to him, “Abraham!” And he said, “Here I am.”</a:t>
            </a:r>
            <a:endParaRPr lang="en-AU" sz="3200" dirty="0">
              <a:latin typeface="Arial" panose="020B0604020202020204" pitchFamily="34" charset="0"/>
              <a:cs typeface="Arial" panose="020B0604020202020204" pitchFamily="34" charset="0"/>
            </a:endParaRPr>
          </a:p>
          <a:p>
            <a:pPr marL="0" indent="0">
              <a:buNone/>
            </a:pPr>
            <a:r>
              <a:rPr lang="en-US" sz="3200" dirty="0">
                <a:latin typeface="Arial" panose="020B0604020202020204" pitchFamily="34" charset="0"/>
                <a:cs typeface="Arial" panose="020B0604020202020204" pitchFamily="34" charset="0"/>
              </a:rPr>
              <a:t>He said, “Take now your son, your only son, whom you love, Isaac, and go to the land of Moriah, and offer him there as a burnt offering on one of the mountains of which I will tell you.”</a:t>
            </a:r>
            <a:endParaRPr lang="en-AU" sz="3200" dirty="0">
              <a:latin typeface="Arial" panose="020B0604020202020204" pitchFamily="34" charset="0"/>
              <a:cs typeface="Arial" panose="020B0604020202020204" pitchFamily="34" charset="0"/>
            </a:endParaRPr>
          </a:p>
          <a:p>
            <a:pPr marL="0" indent="0">
              <a:buNone/>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1106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latin typeface="Arial" charset="0"/>
                <a:ea typeface="Arial" charset="0"/>
                <a:cs typeface="Arial" charset="0"/>
              </a:rPr>
              <a:t>Genesis 22:3</a:t>
            </a:r>
          </a:p>
        </p:txBody>
      </p:sp>
      <p:sp>
        <p:nvSpPr>
          <p:cNvPr id="3" name="Content Placeholder 2"/>
          <p:cNvSpPr>
            <a:spLocks noGrp="1"/>
          </p:cNvSpPr>
          <p:nvPr>
            <p:ph idx="1"/>
          </p:nvPr>
        </p:nvSpPr>
        <p:spPr/>
        <p:txBody>
          <a:bodyPr>
            <a:normAutofit/>
          </a:bodyPr>
          <a:lstStyle/>
          <a:p>
            <a:pPr marL="0" indent="0">
              <a:buNone/>
            </a:pPr>
            <a:r>
              <a:rPr lang="en-US" sz="3200" dirty="0">
                <a:latin typeface="Arial" panose="020B0604020202020204" pitchFamily="34" charset="0"/>
                <a:cs typeface="Arial" panose="020B0604020202020204" pitchFamily="34" charset="0"/>
              </a:rPr>
              <a:t>So Abraham rose early in the morning and saddled his donkey, and took two of his young men with him and Isaac his son; and he split wood for the burnt offering, and arose and went to the place of which God had told him.</a:t>
            </a:r>
            <a:endParaRPr lang="en-AU"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0498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latin typeface="Arial" charset="0"/>
                <a:ea typeface="Arial" charset="0"/>
                <a:cs typeface="Arial" charset="0"/>
              </a:rPr>
              <a:t>Genesis 22:4–6 </a:t>
            </a:r>
          </a:p>
        </p:txBody>
      </p:sp>
      <p:sp>
        <p:nvSpPr>
          <p:cNvPr id="3" name="Content Placeholder 2"/>
          <p:cNvSpPr>
            <a:spLocks noGrp="1"/>
          </p:cNvSpPr>
          <p:nvPr>
            <p:ph idx="1"/>
          </p:nvPr>
        </p:nvSpPr>
        <p:spPr>
          <a:xfrm>
            <a:off x="628650" y="1793404"/>
            <a:ext cx="7886700" cy="4459912"/>
          </a:xfrm>
        </p:spPr>
        <p:txBody>
          <a:bodyPr>
            <a:normAutofit lnSpcReduction="10000"/>
          </a:bodyPr>
          <a:lstStyle/>
          <a:p>
            <a:pPr marL="0" indent="0">
              <a:buNone/>
            </a:pPr>
            <a:r>
              <a:rPr lang="en-US" sz="3200" dirty="0">
                <a:latin typeface="Arial" panose="020B0604020202020204" pitchFamily="34" charset="0"/>
                <a:cs typeface="Arial" panose="020B0604020202020204" pitchFamily="34" charset="0"/>
              </a:rPr>
              <a:t>On the third day Abraham raised his eyes and saw the place from a distance.</a:t>
            </a:r>
            <a:endParaRPr lang="en-AU" sz="3200" dirty="0">
              <a:latin typeface="Arial" panose="020B0604020202020204" pitchFamily="34" charset="0"/>
              <a:cs typeface="Arial" panose="020B0604020202020204" pitchFamily="34" charset="0"/>
            </a:endParaRPr>
          </a:p>
          <a:p>
            <a:pPr marL="0" indent="0">
              <a:buNone/>
            </a:pPr>
            <a:r>
              <a:rPr lang="en-US" sz="3200" dirty="0">
                <a:latin typeface="Arial" panose="020B0604020202020204" pitchFamily="34" charset="0"/>
                <a:cs typeface="Arial" panose="020B0604020202020204" pitchFamily="34" charset="0"/>
              </a:rPr>
              <a:t>Abraham said to his young men, “Stay here with the donkey, and I and the lad will go over there; and we will worship and return to you.”</a:t>
            </a:r>
            <a:endParaRPr lang="en-AU" sz="3200" dirty="0">
              <a:latin typeface="Arial" panose="020B0604020202020204" pitchFamily="34" charset="0"/>
              <a:cs typeface="Arial" panose="020B0604020202020204" pitchFamily="34" charset="0"/>
            </a:endParaRPr>
          </a:p>
          <a:p>
            <a:pPr marL="0" indent="0">
              <a:buNone/>
            </a:pPr>
            <a:r>
              <a:rPr lang="en-US" sz="3200" dirty="0">
                <a:latin typeface="Arial" panose="020B0604020202020204" pitchFamily="34" charset="0"/>
                <a:cs typeface="Arial" panose="020B0604020202020204" pitchFamily="34" charset="0"/>
              </a:rPr>
              <a:t>Abraham took the wood of the burnt offering and laid it on Isaac his son, and he took in his hand the fire and the knife. So the two of them walked on together.</a:t>
            </a:r>
            <a:endParaRPr lang="en-AU"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834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latin typeface="Arial" charset="0"/>
                <a:ea typeface="Arial" charset="0"/>
                <a:cs typeface="Arial" charset="0"/>
              </a:rPr>
              <a:t>Genesis 22:7–8 </a:t>
            </a:r>
          </a:p>
        </p:txBody>
      </p:sp>
      <p:sp>
        <p:nvSpPr>
          <p:cNvPr id="3" name="Content Placeholder 2"/>
          <p:cNvSpPr>
            <a:spLocks noGrp="1"/>
          </p:cNvSpPr>
          <p:nvPr>
            <p:ph idx="1"/>
          </p:nvPr>
        </p:nvSpPr>
        <p:spPr/>
        <p:txBody>
          <a:bodyPr>
            <a:normAutofit/>
          </a:bodyPr>
          <a:lstStyle/>
          <a:p>
            <a:pPr marL="0" indent="0">
              <a:buNone/>
            </a:pPr>
            <a:r>
              <a:rPr lang="en-US" sz="3200" dirty="0">
                <a:latin typeface="Arial" panose="020B0604020202020204" pitchFamily="34" charset="0"/>
                <a:cs typeface="Arial" panose="020B0604020202020204" pitchFamily="34" charset="0"/>
              </a:rPr>
              <a:t>Isaac spoke to Abraham his father and said, “My father!” And he said, “Here I am, my son.” And he said, “Behold, the fire and the wood, but where is the lamb for the burnt offering?”</a:t>
            </a:r>
            <a:endParaRPr lang="en-AU" sz="3200" dirty="0">
              <a:latin typeface="Arial" panose="020B0604020202020204" pitchFamily="34" charset="0"/>
              <a:cs typeface="Arial" panose="020B0604020202020204" pitchFamily="34" charset="0"/>
            </a:endParaRPr>
          </a:p>
          <a:p>
            <a:pPr marL="0" indent="0">
              <a:buNone/>
            </a:pPr>
            <a:r>
              <a:rPr lang="en-US" sz="3200" dirty="0">
                <a:latin typeface="Arial" panose="020B0604020202020204" pitchFamily="34" charset="0"/>
                <a:cs typeface="Arial" panose="020B0604020202020204" pitchFamily="34" charset="0"/>
              </a:rPr>
              <a:t>Abraham said, “God will provide for Himself the lamb for the burnt offering, my son.” So the two of them walked on together.</a:t>
            </a:r>
            <a:endParaRPr lang="en-AU"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59822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TotalTime>
  <Words>826</Words>
  <Application>Microsoft Office PowerPoint</Application>
  <PresentationFormat>On-screen Show (4:3)</PresentationFormat>
  <Paragraphs>49</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Christ our Provider</vt:lpstr>
      <vt:lpstr>PowerPoint Presentation</vt:lpstr>
      <vt:lpstr>Genesis 3:15</vt:lpstr>
      <vt:lpstr>Genesis 15:5–6 </vt:lpstr>
      <vt:lpstr>Genesis 49:10</vt:lpstr>
      <vt:lpstr>Genesis 22:1–2 </vt:lpstr>
      <vt:lpstr>Genesis 22:3</vt:lpstr>
      <vt:lpstr>Genesis 22:4–6 </vt:lpstr>
      <vt:lpstr>Genesis 22:7–8 </vt:lpstr>
      <vt:lpstr>Genesis 22:9–10 </vt:lpstr>
      <vt:lpstr>Genesis 22:11–12 </vt:lpstr>
      <vt:lpstr>Genesis 22:13–14 </vt:lpstr>
      <vt:lpstr>Genesis 22:15–17 </vt:lpstr>
      <vt:lpstr>Genesis 22:18–19 </vt:lpstr>
      <vt:lpstr>Philippians 4:19 </vt:lpstr>
      <vt:lpstr>Christ our Provider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Door Church</dc:title>
  <dc:creator>Timmons, Chris</dc:creator>
  <cp:lastModifiedBy>Dwayne Milioni</cp:lastModifiedBy>
  <cp:revision>11</cp:revision>
  <dcterms:created xsi:type="dcterms:W3CDTF">2018-01-29T14:01:17Z</dcterms:created>
  <dcterms:modified xsi:type="dcterms:W3CDTF">2019-01-27T13:01:23Z</dcterms:modified>
</cp:coreProperties>
</file>