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70" r:id="rId8"/>
    <p:sldId id="271" r:id="rId9"/>
    <p:sldId id="266" r:id="rId10"/>
    <p:sldId id="272" r:id="rId11"/>
    <p:sldId id="274" r:id="rId12"/>
    <p:sldId id="267" r:id="rId13"/>
    <p:sldId id="268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4861"/>
    <a:srgbClr val="825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1"/>
  </p:normalViewPr>
  <p:slideViewPr>
    <p:cSldViewPr snapToGrid="0" snapToObjects="1">
      <p:cViewPr varScale="1">
        <p:scale>
          <a:sx n="60" d="100"/>
          <a:sy n="60" d="100"/>
        </p:scale>
        <p:origin x="1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FAE0-05F0-1E45-937C-79DE404D99B7}" type="datetimeFigureOut">
              <a:rPr lang="en-US" smtClean="0"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22563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Unsearchable Greatness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02238"/>
            <a:ext cx="9144000" cy="165576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Psalm 145</a:t>
            </a:r>
          </a:p>
        </p:txBody>
      </p:sp>
    </p:spTree>
    <p:extLst>
      <p:ext uri="{BB962C8B-B14F-4D97-AF65-F5344CB8AC3E}">
        <p14:creationId xmlns:p14="http://schemas.microsoft.com/office/powerpoint/2010/main" val="155428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Matthew 5:45 (NASB)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so that you may be sons of your Father who is in heaven; for He causes His sun to rise on the evil and the good, and sends rain on the righteous and the unrighteous.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472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Revelation 11:15 (NASB)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the seventh angel sounded; and there were loud voices in heaven, saying,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kingdom of the world has become 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kingdom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of our Lord and of His Christ; and He will reign forever and ever.”</a:t>
            </a:r>
          </a:p>
        </p:txBody>
      </p:sp>
    </p:spTree>
    <p:extLst>
      <p:ext uri="{BB962C8B-B14F-4D97-AF65-F5344CB8AC3E}">
        <p14:creationId xmlns:p14="http://schemas.microsoft.com/office/powerpoint/2010/main" val="4024237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Psalm 145:14-16  (NASB)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LORD sustains all who fall And raises up all who are bowed down.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eyes of all look to You, And You give them their food in due time.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You open Your hand And satisfy the desire of every living thing. 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7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Psalm 145:17-21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LORD is righteous in all His ways And kind in all His deeds.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LORD is near to all who call upon Him, To all who call upon Him in truth.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He will fulfill the desire of those who fear Him; He will also hear their cry and will save them.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LORD keeps all who love Him, But all the wicked He will destroy.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My mouth will speak the praise of the LORD, And all flesh will bless His holy name forever and ever.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86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52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your outlook on life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you focus on God, His Word, and His mighty works on our behalf, or are you distracted by the cares of the world?  </a:t>
            </a:r>
          </a:p>
          <a:p>
            <a:pPr marL="0" indent="0">
              <a:buNone/>
            </a:pPr>
            <a:endParaRPr lang="en-US" dirty="0">
              <a:solidFill>
                <a:srgbClr val="62486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62486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4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52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your outlook on life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you focus on God, His Word, and His mighty works on our behalf, or are you distracted by the cares of the world? 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cares of the world will lose their appeal when compared to the unsearchable greatness of God. </a:t>
            </a:r>
          </a:p>
          <a:p>
            <a:pPr marL="0" indent="0">
              <a:buNone/>
            </a:pPr>
            <a:endParaRPr lang="en-US" dirty="0">
              <a:solidFill>
                <a:srgbClr val="62486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62486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3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your outlook on life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you focus on God, His Word, and His mighty works on our behalf, or are you distracted by the cares of the world?  </a:t>
            </a:r>
            <a:endParaRPr lang="en-US" dirty="0">
              <a:solidFill>
                <a:srgbClr val="62486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9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203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624861"/>
                </a:solidFill>
                <a:latin typeface="Arial" charset="0"/>
                <a:ea typeface="Arial" charset="0"/>
                <a:cs typeface="Arial" charset="0"/>
              </a:rPr>
              <a:t>4 Stanzas of Psalm 145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5422" y="2041623"/>
            <a:ext cx="8890612" cy="4351338"/>
          </a:xfrm>
        </p:spPr>
        <p:txBody>
          <a:bodyPr>
            <a:normAutofit/>
          </a:bodyPr>
          <a:lstStyle/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greatness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our response (v1-7)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goodness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our response (v8-13)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providence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our response (v14-16)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God’s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righteousness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our response (v17-21)</a:t>
            </a:r>
          </a:p>
        </p:txBody>
      </p:sp>
    </p:spTree>
    <p:extLst>
      <p:ext uri="{BB962C8B-B14F-4D97-AF65-F5344CB8AC3E}">
        <p14:creationId xmlns:p14="http://schemas.microsoft.com/office/powerpoint/2010/main" val="151621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Psalm 145: 1-4 (NASB)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extol You, my God, O King,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will bless Your name forever and ever.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day I will bless You,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will praise Your name forever and ever.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is the </a:t>
            </a:r>
            <a:r>
              <a:rPr lang="en-US" cap="sm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highly to be praised,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His greatness is unsearchable.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generation shall praise Your works to another,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shall declare Your mighty acts. 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Psalm 145:5-7 (NASB)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glorious splendor of Your majesty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on Your wonderful works, I will meditate.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shall speak of the power of Your awesome acts,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will tell of Your greatness.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shall eagerly utter the memory of Your abundant goodness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will shout joyfully of Your righteousness.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4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Romans 11:33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Oh, the depth of the riches both of the wisdom and knowledge of God! How unsearchable are His judgments and unfathomable His ways!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5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5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Joshua 4: 5-7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Joshua said to them, Cross again to the ark of the LORD your God into the middle of the Jordan, and each of you take up a stone on his shoulder, according to the number of the tribes of the sons of Israel.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Let this be a sign among you, so that when your children ask later, saying, What do these stones mean to you?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then you shall say to them, Because the waters of the Jordan were cut off before the ark of the covenant of the LORD; when it crossed the Jordan, the waters of the Jordan were cut off. So these stones shall become a memorial to the sons of Israel forever.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5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Psalm 77:6 (NASB)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remember my song in the night;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I will meditate with my heart,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And my spirit ponders: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2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Psalm 145:8-13 (NASB)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LORD is gracious and merciful; Slow to anger and great in lovingkindness.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 LORD is good to all, And His mercies are over all His works.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All Your works shall give thanks to You, O LORD, And Your godly ones shall bless You.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They shall speak of the glory of Your kingdom And talk of Your power;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To make known to the sons of men Your mighty acts And the glory of the majesty of Your kingdom.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Your kingdom is an everlasting kingdom, And Your dominion endures throughout all generations.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5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</TotalTime>
  <Words>279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Unsearchable Greatness of God</vt:lpstr>
      <vt:lpstr>PowerPoint Presentation</vt:lpstr>
      <vt:lpstr>4 Stanzas of Psalm 145</vt:lpstr>
      <vt:lpstr>Psalm 145: 1-4 (NASB)</vt:lpstr>
      <vt:lpstr>Psalm 145:5-7 (NASB)</vt:lpstr>
      <vt:lpstr>Romans 11:33 </vt:lpstr>
      <vt:lpstr>Joshua 4: 5-7</vt:lpstr>
      <vt:lpstr>Psalm 77:6 (NASB)</vt:lpstr>
      <vt:lpstr>Psalm 145:8-13 (NASB)</vt:lpstr>
      <vt:lpstr>Matthew 5:45 (NASB)</vt:lpstr>
      <vt:lpstr>Revelation 11:15 (NASB)</vt:lpstr>
      <vt:lpstr>Psalm 145:14-16  (NASB)</vt:lpstr>
      <vt:lpstr>Psalm 145:17-21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Door Church</dc:title>
  <dc:creator>Timmons, Chris</dc:creator>
  <cp:lastModifiedBy>Mark Armstrong</cp:lastModifiedBy>
  <cp:revision>24</cp:revision>
  <dcterms:created xsi:type="dcterms:W3CDTF">2018-01-29T14:01:17Z</dcterms:created>
  <dcterms:modified xsi:type="dcterms:W3CDTF">2018-06-24T10:07:30Z</dcterms:modified>
</cp:coreProperties>
</file>