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2" r:id="rId3"/>
    <p:sldId id="266" r:id="rId4"/>
    <p:sldId id="267" r:id="rId5"/>
    <p:sldId id="268" r:id="rId6"/>
    <p:sldId id="269" r:id="rId7"/>
    <p:sldId id="270" r:id="rId8"/>
    <p:sldId id="271" r:id="rId9"/>
    <p:sldId id="273" r:id="rId10"/>
    <p:sldId id="274" r:id="rId11"/>
    <p:sldId id="257" r:id="rId12"/>
    <p:sldId id="275" r:id="rId13"/>
    <p:sldId id="276" r:id="rId14"/>
    <p:sldId id="280" r:id="rId15"/>
    <p:sldId id="277" r:id="rId16"/>
    <p:sldId id="281" r:id="rId17"/>
    <p:sldId id="282" r:id="rId18"/>
    <p:sldId id="278" r:id="rId19"/>
    <p:sldId id="283" r:id="rId20"/>
    <p:sldId id="284" r:id="rId21"/>
    <p:sldId id="279" r:id="rId22"/>
    <p:sldId id="258" r:id="rId23"/>
    <p:sldId id="265" r:id="rId24"/>
    <p:sldId id="259" r:id="rId25"/>
    <p:sldId id="260" r:id="rId26"/>
    <p:sldId id="261" r:id="rId27"/>
    <p:sldId id="263"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4861"/>
    <a:srgbClr val="825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1"/>
  </p:normalViewPr>
  <p:slideViewPr>
    <p:cSldViewPr snapToGrid="0" snapToObjects="1">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FFAE0-05F0-1E45-937C-79DE404D99B7}" type="datetimeFigureOut">
              <a:rPr lang="en-US" smtClean="0"/>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2FFAE0-05F0-1E45-937C-79DE404D99B7}"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2FFAE0-05F0-1E45-937C-79DE404D99B7}" type="datetimeFigureOut">
              <a:rPr lang="en-US" smtClean="0"/>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2FFAE0-05F0-1E45-937C-79DE404D99B7}" type="datetimeFigureOut">
              <a:rPr lang="en-US" smtClean="0"/>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FAE0-05F0-1E45-937C-79DE404D99B7}" type="datetimeFigureOut">
              <a:rPr lang="en-US" smtClean="0"/>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FAE0-05F0-1E45-937C-79DE404D99B7}" type="datetimeFigureOut">
              <a:rPr lang="en-US" smtClean="0"/>
              <a:t>7/12/2018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C332-8896-B148-838A-3601701E0C00}" type="slidenum">
              <a:rPr lang="en-US" smtClean="0"/>
              <a:t>‹#›</a:t>
            </a:fld>
            <a:endParaRPr lang="en-US"/>
          </a:p>
        </p:txBody>
      </p:sp>
    </p:spTree>
    <p:extLst>
      <p:ext uri="{BB962C8B-B14F-4D97-AF65-F5344CB8AC3E}">
        <p14:creationId xmlns:p14="http://schemas.microsoft.com/office/powerpoint/2010/main" val="22167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2722563"/>
            <a:ext cx="9144000" cy="2387600"/>
          </a:xfrm>
        </p:spPr>
        <p:txBody>
          <a:bodyPr/>
          <a:lstStyle/>
          <a:p>
            <a:r>
              <a:rPr lang="en-US" sz="5400" dirty="0" smtClean="0">
                <a:solidFill>
                  <a:schemeClr val="bg1"/>
                </a:solidFill>
                <a:latin typeface="Arial" charset="0"/>
                <a:ea typeface="Arial" charset="0"/>
                <a:cs typeface="Arial" charset="0"/>
              </a:rPr>
              <a:t>Living Fearless</a:t>
            </a:r>
            <a:endParaRPr lang="en-US" sz="54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0" y="5202238"/>
            <a:ext cx="9144000" cy="1655762"/>
          </a:xfrm>
        </p:spPr>
        <p:txBody>
          <a:bodyPr/>
          <a:lstStyle/>
          <a:p>
            <a:r>
              <a:rPr lang="en-US" sz="2800" dirty="0" smtClean="0">
                <a:solidFill>
                  <a:schemeClr val="bg1"/>
                </a:solidFill>
                <a:latin typeface="Arial" charset="0"/>
                <a:ea typeface="Arial" charset="0"/>
                <a:cs typeface="Arial" charset="0"/>
              </a:rPr>
              <a:t>Psalm 23</a:t>
            </a:r>
            <a:endParaRPr lang="en-US" sz="2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5428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dirty="0" smtClean="0">
                <a:solidFill>
                  <a:srgbClr val="624861"/>
                </a:solidFill>
                <a:latin typeface="Arial" charset="0"/>
                <a:ea typeface="Arial" charset="0"/>
                <a:cs typeface="Arial" charset="0"/>
              </a:rPr>
              <a:t/>
            </a:r>
            <a:br>
              <a:rPr lang="en-US" dirty="0" smtClean="0">
                <a:solidFill>
                  <a:srgbClr val="624861"/>
                </a:solidFill>
                <a:latin typeface="Arial" charset="0"/>
                <a:ea typeface="Arial" charset="0"/>
                <a:cs typeface="Arial" charset="0"/>
              </a:rPr>
            </a:b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endParaRPr lang="en-US" dirty="0" smtClean="0"/>
          </a:p>
          <a:p>
            <a:endParaRPr lang="en-US" dirty="0" smtClean="0"/>
          </a:p>
        </p:txBody>
      </p:sp>
      <p:sp>
        <p:nvSpPr>
          <p:cNvPr id="4" name="TextBox 3"/>
          <p:cNvSpPr txBox="1"/>
          <p:nvPr/>
        </p:nvSpPr>
        <p:spPr>
          <a:xfrm>
            <a:off x="5181601" y="2055815"/>
            <a:ext cx="3834580" cy="2431435"/>
          </a:xfrm>
          <a:prstGeom prst="rect">
            <a:avLst/>
          </a:prstGeom>
          <a:noFill/>
        </p:spPr>
        <p:txBody>
          <a:bodyPr wrap="square" rtlCol="0">
            <a:spAutoFit/>
          </a:bodyPr>
          <a:lstStyle/>
          <a:p>
            <a:pPr algn="ctr"/>
            <a:r>
              <a:rPr lang="en-US" sz="3800" dirty="0" err="1" smtClean="0"/>
              <a:t>Sidonglobophobia</a:t>
            </a:r>
            <a:r>
              <a:rPr lang="en-US" sz="3800" dirty="0" smtClean="0"/>
              <a:t> </a:t>
            </a:r>
          </a:p>
          <a:p>
            <a:pPr algn="ctr"/>
            <a:endParaRPr lang="en-US" sz="3800" dirty="0"/>
          </a:p>
          <a:p>
            <a:pPr algn="ctr"/>
            <a:r>
              <a:rPr lang="en-US" sz="3800" dirty="0" smtClean="0"/>
              <a:t>“The fear of cotton balls”</a:t>
            </a:r>
            <a:endParaRPr lang="en-US" sz="3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23" y="479323"/>
            <a:ext cx="4778478" cy="5899354"/>
          </a:xfrm>
          <a:prstGeom prst="rect">
            <a:avLst/>
          </a:prstGeom>
        </p:spPr>
      </p:pic>
    </p:spTree>
    <p:extLst>
      <p:ext uri="{BB962C8B-B14F-4D97-AF65-F5344CB8AC3E}">
        <p14:creationId xmlns:p14="http://schemas.microsoft.com/office/powerpoint/2010/main" val="91340640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624861"/>
                </a:solidFill>
                <a:latin typeface="Arial" charset="0"/>
                <a:ea typeface="Arial" charset="0"/>
                <a:cs typeface="Arial" charset="0"/>
              </a:rPr>
              <a:t>Fonts and Sizes</a:t>
            </a:r>
            <a:endParaRPr lang="en-US" dirty="0">
              <a:solidFill>
                <a:srgbClr val="624861"/>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rgbClr val="624861"/>
                </a:solidFill>
                <a:latin typeface="Arial" charset="0"/>
                <a:ea typeface="Arial" charset="0"/>
                <a:cs typeface="Arial" charset="0"/>
              </a:rPr>
              <a:t>Please use Arial font for throughout the whole Power Point.</a:t>
            </a:r>
          </a:p>
          <a:p>
            <a:r>
              <a:rPr lang="en-US" dirty="0" smtClean="0">
                <a:solidFill>
                  <a:srgbClr val="624861"/>
                </a:solidFill>
                <a:latin typeface="Arial" charset="0"/>
                <a:ea typeface="Arial" charset="0"/>
                <a:cs typeface="Arial" charset="0"/>
              </a:rPr>
              <a:t>Headers should be set to 44pt.</a:t>
            </a:r>
          </a:p>
          <a:p>
            <a:r>
              <a:rPr lang="en-US" dirty="0" smtClean="0">
                <a:solidFill>
                  <a:srgbClr val="624861"/>
                </a:solidFill>
                <a:latin typeface="Arial" charset="0"/>
                <a:ea typeface="Arial" charset="0"/>
                <a:cs typeface="Arial" charset="0"/>
              </a:rPr>
              <a:t>Body should be set to 28pt.</a:t>
            </a:r>
            <a:endParaRPr lang="en-US" dirty="0">
              <a:solidFill>
                <a:srgbClr val="624861"/>
              </a:solidFill>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729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lnSpcReduction="10000"/>
          </a:bodyPr>
          <a:lstStyle/>
          <a:p>
            <a:pPr marL="0" indent="0">
              <a:buNone/>
            </a:pPr>
            <a:endParaRPr lang="en-US" dirty="0" smtClean="0"/>
          </a:p>
          <a:p>
            <a:pPr marL="0" indent="0">
              <a:buNone/>
            </a:pPr>
            <a:endParaRPr lang="en-US" dirty="0" smtClean="0"/>
          </a:p>
          <a:p>
            <a:pPr marL="0" indent="0" algn="ctr">
              <a:buNone/>
            </a:pPr>
            <a:r>
              <a:rPr lang="en-US" sz="6000" dirty="0" smtClean="0"/>
              <a:t>As Christians, we can live a life free of fear but only if we depend solely on God.</a:t>
            </a:r>
          </a:p>
          <a:p>
            <a:pPr marL="0" indent="0">
              <a:buNone/>
            </a:pPr>
            <a:endParaRPr lang="en-US" dirty="0" smtClean="0"/>
          </a:p>
          <a:p>
            <a:endParaRPr lang="en-US" dirty="0" smtClean="0"/>
          </a:p>
        </p:txBody>
      </p:sp>
    </p:spTree>
    <p:extLst>
      <p:ext uri="{BB962C8B-B14F-4D97-AF65-F5344CB8AC3E}">
        <p14:creationId xmlns:p14="http://schemas.microsoft.com/office/powerpoint/2010/main" val="40084888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fontScale="92500" lnSpcReduction="20000"/>
          </a:bodyPr>
          <a:lstStyle/>
          <a:p>
            <a:pPr marL="0" indent="0">
              <a:buNone/>
            </a:pPr>
            <a:endParaRPr lang="en-US" dirty="0" smtClean="0"/>
          </a:p>
          <a:p>
            <a:pPr marL="0" indent="0" algn="ctr">
              <a:buNone/>
            </a:pPr>
            <a:r>
              <a:rPr lang="en-US" sz="6000" dirty="0" smtClean="0"/>
              <a:t>Promise 1:</a:t>
            </a:r>
          </a:p>
          <a:p>
            <a:pPr marL="0" indent="0" algn="ctr">
              <a:buNone/>
            </a:pPr>
            <a:endParaRPr lang="en-US" sz="6000" dirty="0" smtClean="0"/>
          </a:p>
          <a:p>
            <a:pPr marL="0" indent="0" algn="ctr">
              <a:buNone/>
            </a:pPr>
            <a:r>
              <a:rPr lang="en-US" sz="6000" dirty="0" smtClean="0"/>
              <a:t>When we depend solely on God, we can take comfort in the promise of His spiritual provision. </a:t>
            </a:r>
          </a:p>
          <a:p>
            <a:pPr marL="0" indent="0">
              <a:buNone/>
            </a:pPr>
            <a:endParaRPr lang="en-US" dirty="0" smtClean="0"/>
          </a:p>
          <a:p>
            <a:endParaRPr lang="en-US" dirty="0" smtClean="0"/>
          </a:p>
        </p:txBody>
      </p:sp>
    </p:spTree>
    <p:extLst>
      <p:ext uri="{BB962C8B-B14F-4D97-AF65-F5344CB8AC3E}">
        <p14:creationId xmlns:p14="http://schemas.microsoft.com/office/powerpoint/2010/main" val="3459090035"/>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a:bodyPr>
          <a:lstStyle/>
          <a:p>
            <a:pPr marL="0" indent="0">
              <a:buNone/>
            </a:pPr>
            <a:endParaRPr lang="en-US" dirty="0" smtClean="0"/>
          </a:p>
          <a:p>
            <a:pPr marL="0" indent="0">
              <a:buNone/>
            </a:pPr>
            <a:r>
              <a:rPr lang="en-US" dirty="0" smtClean="0"/>
              <a:t>“My </a:t>
            </a:r>
            <a:r>
              <a:rPr lang="en-US" dirty="0"/>
              <a:t>son, do not despise the chastening of the LORD, Nor be discouraged when you are rebuked by Him; For whom the LORD loves He chastens, And scourges every son whom He receives...Now no chastening seems to be joyful for the present, but painful; nevertheless, afterward it yields the peaceable fruit of righteousness to those who have been trained by it</a:t>
            </a:r>
            <a:r>
              <a:rPr lang="en-US" dirty="0" smtClean="0"/>
              <a:t>.” </a:t>
            </a:r>
            <a:r>
              <a:rPr lang="en-US" i="1" dirty="0" smtClean="0"/>
              <a:t>Hebrews 12:5-6, 10</a:t>
            </a:r>
            <a:endParaRPr lang="en-US" i="1" dirty="0"/>
          </a:p>
          <a:p>
            <a:pPr marL="0" indent="0">
              <a:buNone/>
            </a:pPr>
            <a:endParaRPr lang="en-US" dirty="0" smtClean="0"/>
          </a:p>
          <a:p>
            <a:endParaRPr lang="en-US" dirty="0" smtClean="0"/>
          </a:p>
        </p:txBody>
      </p:sp>
    </p:spTree>
    <p:extLst>
      <p:ext uri="{BB962C8B-B14F-4D97-AF65-F5344CB8AC3E}">
        <p14:creationId xmlns:p14="http://schemas.microsoft.com/office/powerpoint/2010/main" val="76042680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fontScale="92500" lnSpcReduction="20000"/>
          </a:bodyPr>
          <a:lstStyle/>
          <a:p>
            <a:pPr marL="0" indent="0">
              <a:buNone/>
            </a:pPr>
            <a:endParaRPr lang="en-US" dirty="0" smtClean="0"/>
          </a:p>
          <a:p>
            <a:pPr marL="0" indent="0" algn="ctr">
              <a:buNone/>
            </a:pPr>
            <a:r>
              <a:rPr lang="en-US" sz="6000" dirty="0" smtClean="0"/>
              <a:t>Promise 2:</a:t>
            </a:r>
          </a:p>
          <a:p>
            <a:pPr marL="0" indent="0" algn="ctr">
              <a:buNone/>
            </a:pPr>
            <a:endParaRPr lang="en-US" sz="6000" dirty="0" smtClean="0"/>
          </a:p>
          <a:p>
            <a:pPr marL="0" indent="0" algn="ctr">
              <a:buNone/>
            </a:pPr>
            <a:r>
              <a:rPr lang="en-US" sz="6000" dirty="0" smtClean="0"/>
              <a:t>When we depend solely on God, we can take comfort in the promise of His presence. </a:t>
            </a:r>
          </a:p>
          <a:p>
            <a:pPr marL="0" indent="0">
              <a:buNone/>
            </a:pPr>
            <a:endParaRPr lang="en-US" dirty="0" smtClean="0"/>
          </a:p>
          <a:p>
            <a:endParaRPr lang="en-US" dirty="0" smtClean="0"/>
          </a:p>
        </p:txBody>
      </p:sp>
    </p:spTree>
    <p:extLst>
      <p:ext uri="{BB962C8B-B14F-4D97-AF65-F5344CB8AC3E}">
        <p14:creationId xmlns:p14="http://schemas.microsoft.com/office/powerpoint/2010/main" val="3510735155"/>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a:bodyPr>
          <a:lstStyle/>
          <a:p>
            <a:pPr marL="0" indent="0">
              <a:buNone/>
            </a:pPr>
            <a:endParaRPr lang="en-US" dirty="0" smtClean="0"/>
          </a:p>
          <a:p>
            <a:pPr marL="0" indent="0">
              <a:buNone/>
            </a:pPr>
            <a:r>
              <a:rPr lang="en-US" dirty="0" smtClean="0"/>
              <a:t>“But </a:t>
            </a:r>
            <a:r>
              <a:rPr lang="en-US" dirty="0"/>
              <a:t>now, thus says the LORD, who created you, O Jacob, And He who formed you, O Israel: Fear not, for I have redeemed you; I have called you by your name; You are Mine. When you pass through the waters, I will be with you; And through the rivers, they shall not overflow you. When you walk through the fire, you shall not be burned, Nor shall the flame scorch you</a:t>
            </a:r>
            <a:r>
              <a:rPr lang="en-US" dirty="0" smtClean="0"/>
              <a:t>”. </a:t>
            </a:r>
            <a:r>
              <a:rPr lang="en-US" i="1" dirty="0" smtClean="0"/>
              <a:t>Isaiah 43:2</a:t>
            </a:r>
          </a:p>
          <a:p>
            <a:endParaRPr lang="en-US" dirty="0" smtClean="0"/>
          </a:p>
        </p:txBody>
      </p:sp>
    </p:spTree>
    <p:extLst>
      <p:ext uri="{BB962C8B-B14F-4D97-AF65-F5344CB8AC3E}">
        <p14:creationId xmlns:p14="http://schemas.microsoft.com/office/powerpoint/2010/main" val="1838063096"/>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a:bodyPr>
          <a:lstStyle/>
          <a:p>
            <a:pPr marL="0" indent="0">
              <a:buNone/>
            </a:pPr>
            <a:endParaRPr lang="en-US" dirty="0" smtClean="0"/>
          </a:p>
          <a:p>
            <a:pPr marL="0" indent="0">
              <a:buNone/>
            </a:pPr>
            <a:r>
              <a:rPr lang="en-US" dirty="0" smtClean="0"/>
              <a:t>“</a:t>
            </a:r>
            <a:r>
              <a:rPr lang="en-US" dirty="0"/>
              <a:t>Blessed be the God and Father of our Lord Jesus Christ, the Father of mercies and God of all comfort, who comforts us in all our tribulation, that we may be able to comfort those who are in any trouble, with the comfort with which we ourselves are comforted by God</a:t>
            </a:r>
            <a:r>
              <a:rPr lang="en-US" dirty="0" smtClean="0"/>
              <a:t>.” </a:t>
            </a:r>
            <a:r>
              <a:rPr lang="en-US" i="1" dirty="0" smtClean="0"/>
              <a:t>I Corinthians 1:1-3</a:t>
            </a:r>
            <a:endParaRPr lang="en-US" i="1" dirty="0"/>
          </a:p>
          <a:p>
            <a:pPr marL="0" indent="0">
              <a:buNone/>
            </a:pPr>
            <a:endParaRPr lang="en-US" dirty="0" smtClean="0"/>
          </a:p>
        </p:txBody>
      </p:sp>
    </p:spTree>
    <p:extLst>
      <p:ext uri="{BB962C8B-B14F-4D97-AF65-F5344CB8AC3E}">
        <p14:creationId xmlns:p14="http://schemas.microsoft.com/office/powerpoint/2010/main" val="339863814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fontScale="85000" lnSpcReduction="20000"/>
          </a:bodyPr>
          <a:lstStyle/>
          <a:p>
            <a:pPr marL="0" indent="0">
              <a:buNone/>
            </a:pPr>
            <a:endParaRPr lang="en-US" dirty="0" smtClean="0"/>
          </a:p>
          <a:p>
            <a:pPr marL="0" indent="0" algn="ctr">
              <a:buNone/>
            </a:pPr>
            <a:r>
              <a:rPr lang="en-US" sz="6000" dirty="0" smtClean="0"/>
              <a:t>Promise 3:</a:t>
            </a:r>
          </a:p>
          <a:p>
            <a:pPr marL="0" indent="0" algn="ctr">
              <a:buNone/>
            </a:pPr>
            <a:endParaRPr lang="en-US" sz="6000" dirty="0" smtClean="0"/>
          </a:p>
          <a:p>
            <a:pPr marL="0" indent="0" algn="ctr">
              <a:buNone/>
            </a:pPr>
            <a:r>
              <a:rPr lang="en-US" sz="6000" dirty="0" smtClean="0"/>
              <a:t>When we depend solely on God, we can take comfort in the promise of His permanent peace. </a:t>
            </a:r>
          </a:p>
          <a:p>
            <a:pPr marL="0" indent="0">
              <a:buNone/>
            </a:pPr>
            <a:endParaRPr lang="en-US" dirty="0" smtClean="0"/>
          </a:p>
          <a:p>
            <a:endParaRPr lang="en-US" dirty="0" smtClean="0"/>
          </a:p>
        </p:txBody>
      </p:sp>
    </p:spTree>
    <p:extLst>
      <p:ext uri="{BB962C8B-B14F-4D97-AF65-F5344CB8AC3E}">
        <p14:creationId xmlns:p14="http://schemas.microsoft.com/office/powerpoint/2010/main" val="3448491243"/>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a:bodyPr>
          <a:lstStyle/>
          <a:p>
            <a:pPr marL="0" indent="0">
              <a:buNone/>
            </a:pPr>
            <a:endParaRPr lang="en-US" dirty="0" smtClean="0"/>
          </a:p>
          <a:p>
            <a:pPr marL="0" indent="0">
              <a:buNone/>
            </a:pPr>
            <a:r>
              <a:rPr lang="en-US" dirty="0" smtClean="0"/>
              <a:t>“My </a:t>
            </a:r>
            <a:r>
              <a:rPr lang="en-US" dirty="0"/>
              <a:t>sheep hear My voice, and I know them, and they follow Me. And I give them eternal life, and they shall never perish; neither shall anyone snatch them out of My hand.” </a:t>
            </a:r>
            <a:r>
              <a:rPr lang="en-US" i="1" dirty="0" smtClean="0"/>
              <a:t>John 10:27-28</a:t>
            </a:r>
          </a:p>
        </p:txBody>
      </p:sp>
    </p:spTree>
    <p:extLst>
      <p:ext uri="{BB962C8B-B14F-4D97-AF65-F5344CB8AC3E}">
        <p14:creationId xmlns:p14="http://schemas.microsoft.com/office/powerpoint/2010/main" val="347954149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6000" dirty="0" smtClean="0"/>
              <a:t>What are you afraid of?</a:t>
            </a:r>
          </a:p>
          <a:p>
            <a:pPr marL="0" indent="0">
              <a:buNone/>
            </a:pPr>
            <a:endParaRPr lang="en-US" dirty="0" smtClean="0"/>
          </a:p>
          <a:p>
            <a:endParaRPr lang="en-US" dirty="0" smtClean="0"/>
          </a:p>
        </p:txBody>
      </p:sp>
    </p:spTree>
    <p:extLst>
      <p:ext uri="{BB962C8B-B14F-4D97-AF65-F5344CB8AC3E}">
        <p14:creationId xmlns:p14="http://schemas.microsoft.com/office/powerpoint/2010/main" val="340645959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a:bodyPr>
          <a:lstStyle/>
          <a:p>
            <a:pPr marL="0" indent="0">
              <a:buNone/>
            </a:pPr>
            <a:endParaRPr lang="en-US" dirty="0" smtClean="0"/>
          </a:p>
          <a:p>
            <a:pPr marL="0" indent="0">
              <a:buNone/>
            </a:pPr>
            <a:r>
              <a:rPr lang="en-US" dirty="0" smtClean="0"/>
              <a:t>“Blessed </a:t>
            </a:r>
            <a:r>
              <a:rPr lang="en-US" dirty="0"/>
              <a:t>be the God and Father of our Lord Jesus Christ, who according to His abundant mercy has begotten us again to a living hope through the resurrection of Jesus Christ from the dead, to an inheritance incorruptible and undefiled and that does not fade away, reserved in heaven for you, who are kept by the power of God through faith for salvation ready to be revealed in the last time</a:t>
            </a:r>
            <a:r>
              <a:rPr lang="en-US" dirty="0" smtClean="0"/>
              <a:t>.” </a:t>
            </a:r>
            <a:r>
              <a:rPr lang="en-US" i="1" dirty="0" smtClean="0"/>
              <a:t>I Peter 1:3-5</a:t>
            </a:r>
          </a:p>
        </p:txBody>
      </p:sp>
    </p:spTree>
    <p:extLst>
      <p:ext uri="{BB962C8B-B14F-4D97-AF65-F5344CB8AC3E}">
        <p14:creationId xmlns:p14="http://schemas.microsoft.com/office/powerpoint/2010/main" val="2044573052"/>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Summer Psalm:</a:t>
            </a:r>
            <a:br>
              <a:rPr lang="en-US" dirty="0" smtClean="0">
                <a:solidFill>
                  <a:srgbClr val="624861"/>
                </a:solidFill>
                <a:latin typeface="Arial" charset="0"/>
                <a:ea typeface="Arial" charset="0"/>
                <a:cs typeface="Arial" charset="0"/>
              </a:rPr>
            </a:br>
            <a:r>
              <a:rPr lang="en-US" dirty="0" smtClean="0">
                <a:solidFill>
                  <a:srgbClr val="624861"/>
                </a:solidFill>
                <a:latin typeface="Arial" charset="0"/>
                <a:ea typeface="Arial" charset="0"/>
                <a:cs typeface="Arial" charset="0"/>
              </a:rPr>
              <a:t>“Living Fearlessly”</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normAutofit lnSpcReduction="10000"/>
          </a:bodyPr>
          <a:lstStyle/>
          <a:p>
            <a:pPr marL="0" indent="0">
              <a:buNone/>
            </a:pPr>
            <a:endParaRPr lang="en-US" dirty="0" smtClean="0"/>
          </a:p>
          <a:p>
            <a:pPr marL="0" indent="0">
              <a:buNone/>
            </a:pPr>
            <a:endParaRPr lang="en-US" dirty="0" smtClean="0"/>
          </a:p>
          <a:p>
            <a:pPr marL="0" indent="0" algn="ctr">
              <a:buNone/>
            </a:pPr>
            <a:r>
              <a:rPr lang="en-US" sz="6000" dirty="0" smtClean="0"/>
              <a:t>As Christians, we can live a life free of fear but only if we depend solely on God.</a:t>
            </a:r>
          </a:p>
          <a:p>
            <a:pPr marL="0" indent="0">
              <a:buNone/>
            </a:pPr>
            <a:endParaRPr lang="en-US" dirty="0" smtClean="0"/>
          </a:p>
          <a:p>
            <a:endParaRPr lang="en-US" dirty="0" smtClean="0"/>
          </a:p>
        </p:txBody>
      </p:sp>
    </p:spTree>
    <p:extLst>
      <p:ext uri="{BB962C8B-B14F-4D97-AF65-F5344CB8AC3E}">
        <p14:creationId xmlns:p14="http://schemas.microsoft.com/office/powerpoint/2010/main" val="354106513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Top Fears Among Parents</a:t>
            </a:r>
            <a:endParaRPr lang="en-US" dirty="0">
              <a:solidFill>
                <a:srgbClr val="624861"/>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b="1" dirty="0"/>
              <a:t>30%</a:t>
            </a:r>
            <a:r>
              <a:rPr lang="en-US" dirty="0"/>
              <a:t> of respondents fear their child will be hurt in an accident.</a:t>
            </a:r>
          </a:p>
          <a:p>
            <a:r>
              <a:rPr lang="en-US" b="1" dirty="0"/>
              <a:t>25%</a:t>
            </a:r>
            <a:r>
              <a:rPr lang="en-US" dirty="0"/>
              <a:t> of respondents fear someone will hurt or attack their child.</a:t>
            </a:r>
          </a:p>
          <a:p>
            <a:r>
              <a:rPr lang="en-US" b="1" dirty="0"/>
              <a:t>23%</a:t>
            </a:r>
            <a:r>
              <a:rPr lang="en-US" dirty="0"/>
              <a:t> of respondents fear their children won’t feel safe in the world.</a:t>
            </a:r>
          </a:p>
          <a:p>
            <a:r>
              <a:rPr lang="en-US" b="1" dirty="0"/>
              <a:t>14%</a:t>
            </a:r>
            <a:r>
              <a:rPr lang="en-US" dirty="0"/>
              <a:t> of respondents fear their kids will be kidnapped or abducted.</a:t>
            </a:r>
          </a:p>
          <a:p>
            <a:r>
              <a:rPr lang="en-US" b="1" dirty="0"/>
              <a:t>8%</a:t>
            </a:r>
            <a:r>
              <a:rPr lang="en-US" dirty="0"/>
              <a:t> of respondents fear their kids will be bullied</a:t>
            </a:r>
            <a:r>
              <a:rPr lang="en-US" dirty="0" smtClean="0"/>
              <a:t>.</a:t>
            </a:r>
            <a:endParaRPr lang="en-US" dirty="0"/>
          </a:p>
        </p:txBody>
      </p:sp>
    </p:spTree>
    <p:extLst>
      <p:ext uri="{BB962C8B-B14F-4D97-AF65-F5344CB8AC3E}">
        <p14:creationId xmlns:p14="http://schemas.microsoft.com/office/powerpoint/2010/main" val="151621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Top Fears Among Kids</a:t>
            </a:r>
            <a:endParaRPr lang="en-US" dirty="0">
              <a:solidFill>
                <a:srgbClr val="624861"/>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b="1" dirty="0" smtClean="0"/>
              <a:t>Infants and Toddlers – </a:t>
            </a:r>
            <a:r>
              <a:rPr lang="en-US" dirty="0" smtClean="0"/>
              <a:t>Loud Noises, Separation, Clowns</a:t>
            </a:r>
          </a:p>
          <a:p>
            <a:r>
              <a:rPr lang="en-US" b="1" dirty="0" smtClean="0"/>
              <a:t>Preschoolers – </a:t>
            </a:r>
            <a:r>
              <a:rPr lang="en-US" dirty="0" smtClean="0"/>
              <a:t>Loud Noises, Change, Clowns</a:t>
            </a:r>
          </a:p>
          <a:p>
            <a:r>
              <a:rPr lang="en-US" b="1" dirty="0" smtClean="0"/>
              <a:t>5-6 Old – </a:t>
            </a:r>
            <a:r>
              <a:rPr lang="en-US" dirty="0" smtClean="0"/>
              <a:t>Separation, the Dark, Ghosts, Bad Dreams</a:t>
            </a:r>
          </a:p>
          <a:p>
            <a:r>
              <a:rPr lang="en-US" b="1" dirty="0" smtClean="0"/>
              <a:t>7-11 – </a:t>
            </a:r>
            <a:r>
              <a:rPr lang="en-US" dirty="0" smtClean="0"/>
              <a:t>Ghosts, Being Alone, Rejection, Bad Things</a:t>
            </a:r>
          </a:p>
          <a:p>
            <a:r>
              <a:rPr lang="en-US" b="1" dirty="0" smtClean="0"/>
              <a:t>Adolescents – </a:t>
            </a:r>
            <a:r>
              <a:rPr lang="en-US" dirty="0" smtClean="0"/>
              <a:t>Not Being Accepted, Performance, Death</a:t>
            </a:r>
            <a:endParaRPr lang="en-US" b="1" dirty="0"/>
          </a:p>
          <a:p>
            <a:endParaRPr lang="en-US" dirty="0"/>
          </a:p>
          <a:p>
            <a:endParaRPr lang="en-US" dirty="0"/>
          </a:p>
        </p:txBody>
      </p:sp>
    </p:spTree>
    <p:extLst>
      <p:ext uri="{BB962C8B-B14F-4D97-AF65-F5344CB8AC3E}">
        <p14:creationId xmlns:p14="http://schemas.microsoft.com/office/powerpoint/2010/main" val="1225538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624861"/>
                </a:solidFill>
                <a:latin typeface="Arial" charset="0"/>
                <a:ea typeface="Arial" charset="0"/>
                <a:cs typeface="Arial" charset="0"/>
              </a:rPr>
              <a:t>Borders</a:t>
            </a:r>
            <a:endParaRPr lang="en-US" dirty="0">
              <a:solidFill>
                <a:srgbClr val="624861"/>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rgbClr val="624861"/>
                </a:solidFill>
                <a:latin typeface="Arial" charset="0"/>
                <a:ea typeface="Arial" charset="0"/>
                <a:cs typeface="Arial" charset="0"/>
              </a:rPr>
              <a:t>Do not allow text to close to the borders of your Power Point.</a:t>
            </a:r>
          </a:p>
          <a:p>
            <a:r>
              <a:rPr lang="en-US" dirty="0" smtClean="0">
                <a:solidFill>
                  <a:srgbClr val="624861"/>
                </a:solidFill>
                <a:latin typeface="Arial" charset="0"/>
                <a:ea typeface="Arial" charset="0"/>
                <a:cs typeface="Arial" charset="0"/>
              </a:rPr>
              <a:t>If possible keep all text an equal distance from each boarder of the Power Point.</a:t>
            </a:r>
            <a:endParaRPr lang="en-US" dirty="0">
              <a:solidFill>
                <a:srgbClr val="624861"/>
              </a:solidFill>
              <a:latin typeface="Arial" charset="0"/>
              <a:ea typeface="Arial" charset="0"/>
              <a:cs typeface="Arial" charset="0"/>
            </a:endParaRPr>
          </a:p>
        </p:txBody>
      </p:sp>
    </p:spTree>
    <p:extLst>
      <p:ext uri="{BB962C8B-B14F-4D97-AF65-F5344CB8AC3E}">
        <p14:creationId xmlns:p14="http://schemas.microsoft.com/office/powerpoint/2010/main" val="1065177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624861"/>
                </a:solidFill>
                <a:latin typeface="Arial" charset="0"/>
                <a:ea typeface="Arial" charset="0"/>
                <a:cs typeface="Arial" charset="0"/>
              </a:rPr>
              <a:t>Location of Text</a:t>
            </a:r>
            <a:endParaRPr lang="en-US" dirty="0">
              <a:solidFill>
                <a:srgbClr val="624861"/>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rgbClr val="624861"/>
                </a:solidFill>
                <a:latin typeface="Arial" charset="0"/>
                <a:ea typeface="Arial" charset="0"/>
                <a:cs typeface="Arial" charset="0"/>
              </a:rPr>
              <a:t>Please make sure your header and body is in the same location each time.</a:t>
            </a:r>
          </a:p>
          <a:p>
            <a:r>
              <a:rPr lang="en-US" dirty="0" smtClean="0">
                <a:solidFill>
                  <a:srgbClr val="624861"/>
                </a:solidFill>
                <a:latin typeface="Arial" charset="0"/>
                <a:ea typeface="Arial" charset="0"/>
                <a:cs typeface="Arial" charset="0"/>
              </a:rPr>
              <a:t>For example please look at the next slide.</a:t>
            </a:r>
            <a:endParaRPr lang="en-US" dirty="0">
              <a:solidFill>
                <a:srgbClr val="624861"/>
              </a:solidFill>
              <a:latin typeface="Arial" charset="0"/>
              <a:ea typeface="Arial" charset="0"/>
              <a:cs typeface="Arial" charset="0"/>
            </a:endParaRPr>
          </a:p>
        </p:txBody>
      </p:sp>
    </p:spTree>
    <p:extLst>
      <p:ext uri="{BB962C8B-B14F-4D97-AF65-F5344CB8AC3E}">
        <p14:creationId xmlns:p14="http://schemas.microsoft.com/office/powerpoint/2010/main" val="129784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23722" y="250031"/>
            <a:ext cx="7886700" cy="1325563"/>
          </a:xfrm>
        </p:spPr>
        <p:txBody>
          <a:bodyPr/>
          <a:lstStyle/>
          <a:p>
            <a:r>
              <a:rPr lang="en-US" dirty="0" smtClean="0">
                <a:solidFill>
                  <a:srgbClr val="624861"/>
                </a:solidFill>
                <a:latin typeface="Arial" charset="0"/>
                <a:ea typeface="Arial" charset="0"/>
                <a:cs typeface="Arial" charset="0"/>
              </a:rPr>
              <a:t>Location of Text</a:t>
            </a:r>
            <a:endParaRPr lang="en-US" dirty="0">
              <a:solidFill>
                <a:srgbClr val="624861"/>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rgbClr val="624861"/>
                </a:solidFill>
                <a:latin typeface="Arial" charset="0"/>
                <a:ea typeface="Arial" charset="0"/>
                <a:cs typeface="Arial" charset="0"/>
              </a:rPr>
              <a:t>Notice the header is higher and moved to right compared to the previous slide. </a:t>
            </a:r>
          </a:p>
          <a:p>
            <a:r>
              <a:rPr lang="en-US" dirty="0" smtClean="0">
                <a:solidFill>
                  <a:srgbClr val="624861"/>
                </a:solidFill>
                <a:latin typeface="Arial" charset="0"/>
                <a:ea typeface="Arial" charset="0"/>
                <a:cs typeface="Arial" charset="0"/>
              </a:rPr>
              <a:t>To avoid this please duplicate the first slide then place the new content in the new slide.</a:t>
            </a:r>
            <a:endParaRPr lang="en-US" dirty="0">
              <a:solidFill>
                <a:srgbClr val="624861"/>
              </a:solidFill>
              <a:latin typeface="Arial" charset="0"/>
              <a:ea typeface="Arial" charset="0"/>
              <a:cs typeface="Arial" charset="0"/>
            </a:endParaRPr>
          </a:p>
        </p:txBody>
      </p:sp>
    </p:spTree>
    <p:extLst>
      <p:ext uri="{BB962C8B-B14F-4D97-AF65-F5344CB8AC3E}">
        <p14:creationId xmlns:p14="http://schemas.microsoft.com/office/powerpoint/2010/main" val="1536671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charset="0"/>
                <a:ea typeface="Arial" charset="0"/>
                <a:cs typeface="Arial" charset="0"/>
              </a:rPr>
              <a:t>Backgrounds and Colors</a:t>
            </a:r>
            <a:endParaRPr lang="en-US" dirty="0">
              <a:solidFill>
                <a:schemeClr val="bg1"/>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smtClean="0">
                <a:solidFill>
                  <a:schemeClr val="bg1"/>
                </a:solidFill>
                <a:latin typeface="Arial" charset="0"/>
                <a:ea typeface="Arial" charset="0"/>
                <a:cs typeface="Arial" charset="0"/>
              </a:rPr>
              <a:t>Please use white text on this background.</a:t>
            </a:r>
            <a:endParaRPr 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55542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charset="0"/>
                <a:ea typeface="Arial" charset="0"/>
                <a:cs typeface="Arial" charset="0"/>
              </a:rPr>
              <a:t>Backgrounds and Colors</a:t>
            </a:r>
            <a:endParaRPr lang="en-US" dirty="0">
              <a:solidFill>
                <a:schemeClr val="bg1"/>
              </a:solidFill>
              <a:latin typeface="Arial" charset="0"/>
              <a:ea typeface="Arial" charset="0"/>
              <a:cs typeface="Arial" charset="0"/>
            </a:endParaRPr>
          </a:p>
        </p:txBody>
      </p:sp>
      <p:sp>
        <p:nvSpPr>
          <p:cNvPr id="3" name="Content Placeholder 2"/>
          <p:cNvSpPr>
            <a:spLocks noGrp="1"/>
          </p:cNvSpPr>
          <p:nvPr>
            <p:ph idx="1"/>
          </p:nvPr>
        </p:nvSpPr>
        <p:spPr/>
        <p:txBody>
          <a:bodyPr/>
          <a:lstStyle/>
          <a:p>
            <a:r>
              <a:rPr lang="en-US" dirty="0">
                <a:solidFill>
                  <a:schemeClr val="bg1"/>
                </a:solidFill>
                <a:latin typeface="Arial" charset="0"/>
                <a:ea typeface="Arial" charset="0"/>
                <a:cs typeface="Arial" charset="0"/>
              </a:rPr>
              <a:t>Please use white text on this background.</a:t>
            </a:r>
          </a:p>
        </p:txBody>
      </p:sp>
    </p:spTree>
    <p:extLst>
      <p:ext uri="{BB962C8B-B14F-4D97-AF65-F5344CB8AC3E}">
        <p14:creationId xmlns:p14="http://schemas.microsoft.com/office/powerpoint/2010/main" val="1153055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What are you afraid of?</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6000" dirty="0" smtClean="0"/>
              <a:t>“</a:t>
            </a:r>
            <a:r>
              <a:rPr lang="en-US" sz="6000" dirty="0" err="1" smtClean="0"/>
              <a:t>Pogonophobia</a:t>
            </a:r>
            <a:r>
              <a:rPr lang="en-US" sz="6000" dirty="0" smtClean="0"/>
              <a:t>”</a:t>
            </a:r>
          </a:p>
          <a:p>
            <a:pPr marL="0" indent="0">
              <a:buNone/>
            </a:pPr>
            <a:endParaRPr lang="en-US" dirty="0" smtClean="0"/>
          </a:p>
          <a:p>
            <a:endParaRPr lang="en-US" dirty="0" smtClean="0"/>
          </a:p>
        </p:txBody>
      </p:sp>
    </p:spTree>
    <p:extLst>
      <p:ext uri="{BB962C8B-B14F-4D97-AF65-F5344CB8AC3E}">
        <p14:creationId xmlns:p14="http://schemas.microsoft.com/office/powerpoint/2010/main" val="10946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dirty="0" smtClean="0">
                <a:solidFill>
                  <a:srgbClr val="624861"/>
                </a:solidFill>
                <a:latin typeface="Arial" charset="0"/>
                <a:ea typeface="Arial" charset="0"/>
                <a:cs typeface="Arial" charset="0"/>
              </a:rPr>
              <a:t/>
            </a:r>
            <a:br>
              <a:rPr lang="en-US" dirty="0" smtClean="0">
                <a:solidFill>
                  <a:srgbClr val="624861"/>
                </a:solidFill>
                <a:latin typeface="Arial" charset="0"/>
                <a:ea typeface="Arial" charset="0"/>
                <a:cs typeface="Arial" charset="0"/>
              </a:rPr>
            </a:b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endParaRPr lang="en-US" dirty="0" smtClean="0"/>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47" y="501445"/>
            <a:ext cx="4762500" cy="5898049"/>
          </a:xfrm>
          <a:prstGeom prst="rect">
            <a:avLst/>
          </a:prstGeom>
        </p:spPr>
      </p:pic>
      <p:sp>
        <p:nvSpPr>
          <p:cNvPr id="4" name="TextBox 3"/>
          <p:cNvSpPr txBox="1"/>
          <p:nvPr/>
        </p:nvSpPr>
        <p:spPr>
          <a:xfrm>
            <a:off x="5329084" y="2055815"/>
            <a:ext cx="3401961" cy="2431435"/>
          </a:xfrm>
          <a:prstGeom prst="rect">
            <a:avLst/>
          </a:prstGeom>
          <a:noFill/>
        </p:spPr>
        <p:txBody>
          <a:bodyPr wrap="square" rtlCol="0">
            <a:spAutoFit/>
          </a:bodyPr>
          <a:lstStyle/>
          <a:p>
            <a:pPr algn="ctr"/>
            <a:r>
              <a:rPr lang="en-US" sz="3800" dirty="0" err="1" smtClean="0"/>
              <a:t>Pogonophobia</a:t>
            </a:r>
            <a:r>
              <a:rPr lang="en-US" sz="3800" dirty="0" smtClean="0"/>
              <a:t> </a:t>
            </a:r>
          </a:p>
          <a:p>
            <a:pPr algn="ctr"/>
            <a:endParaRPr lang="en-US" sz="3800" dirty="0"/>
          </a:p>
          <a:p>
            <a:pPr algn="ctr"/>
            <a:r>
              <a:rPr lang="en-US" sz="3800" dirty="0" smtClean="0"/>
              <a:t>“The fear of beards”</a:t>
            </a:r>
            <a:endParaRPr lang="en-US" sz="3800" dirty="0"/>
          </a:p>
        </p:txBody>
      </p:sp>
    </p:spTree>
    <p:extLst>
      <p:ext uri="{BB962C8B-B14F-4D97-AF65-F5344CB8AC3E}">
        <p14:creationId xmlns:p14="http://schemas.microsoft.com/office/powerpoint/2010/main" val="145680356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What are you afraid of?</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6000" dirty="0" smtClean="0"/>
              <a:t>“Aerophobia”</a:t>
            </a:r>
          </a:p>
          <a:p>
            <a:pPr marL="0" indent="0">
              <a:buNone/>
            </a:pPr>
            <a:endParaRPr lang="en-US" dirty="0" smtClean="0"/>
          </a:p>
          <a:p>
            <a:endParaRPr lang="en-US" dirty="0" smtClean="0"/>
          </a:p>
        </p:txBody>
      </p:sp>
    </p:spTree>
    <p:extLst>
      <p:ext uri="{BB962C8B-B14F-4D97-AF65-F5344CB8AC3E}">
        <p14:creationId xmlns:p14="http://schemas.microsoft.com/office/powerpoint/2010/main" val="2376566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dirty="0" smtClean="0">
                <a:solidFill>
                  <a:srgbClr val="624861"/>
                </a:solidFill>
                <a:latin typeface="Arial" charset="0"/>
                <a:ea typeface="Arial" charset="0"/>
                <a:cs typeface="Arial" charset="0"/>
              </a:rPr>
              <a:t/>
            </a:r>
            <a:br>
              <a:rPr lang="en-US" dirty="0" smtClean="0">
                <a:solidFill>
                  <a:srgbClr val="624861"/>
                </a:solidFill>
                <a:latin typeface="Arial" charset="0"/>
                <a:ea typeface="Arial" charset="0"/>
                <a:cs typeface="Arial" charset="0"/>
              </a:rPr>
            </a:b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endParaRPr lang="en-US" dirty="0" smtClean="0"/>
          </a:p>
          <a:p>
            <a:endParaRPr lang="en-US" dirty="0" smtClean="0"/>
          </a:p>
        </p:txBody>
      </p:sp>
      <p:sp>
        <p:nvSpPr>
          <p:cNvPr id="4" name="TextBox 3"/>
          <p:cNvSpPr txBox="1"/>
          <p:nvPr/>
        </p:nvSpPr>
        <p:spPr>
          <a:xfrm>
            <a:off x="5329084" y="2055815"/>
            <a:ext cx="3401961" cy="2431435"/>
          </a:xfrm>
          <a:prstGeom prst="rect">
            <a:avLst/>
          </a:prstGeom>
          <a:noFill/>
        </p:spPr>
        <p:txBody>
          <a:bodyPr wrap="square" rtlCol="0">
            <a:spAutoFit/>
          </a:bodyPr>
          <a:lstStyle/>
          <a:p>
            <a:pPr algn="ctr"/>
            <a:r>
              <a:rPr lang="en-US" sz="3800" dirty="0" smtClean="0"/>
              <a:t>Aerophobia </a:t>
            </a:r>
          </a:p>
          <a:p>
            <a:pPr algn="ctr"/>
            <a:endParaRPr lang="en-US" sz="3800" dirty="0"/>
          </a:p>
          <a:p>
            <a:pPr algn="ctr"/>
            <a:r>
              <a:rPr lang="en-US" sz="3800" dirty="0" smtClean="0"/>
              <a:t>“The fear of air travel”</a:t>
            </a:r>
            <a:endParaRPr lang="en-US" sz="3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5" y="501445"/>
            <a:ext cx="4484739" cy="5919020"/>
          </a:xfrm>
          <a:prstGeom prst="rect">
            <a:avLst/>
          </a:prstGeom>
        </p:spPr>
      </p:pic>
    </p:spTree>
    <p:extLst>
      <p:ext uri="{BB962C8B-B14F-4D97-AF65-F5344CB8AC3E}">
        <p14:creationId xmlns:p14="http://schemas.microsoft.com/office/powerpoint/2010/main" val="382305503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What are you afraid of?</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6000" dirty="0" smtClean="0"/>
              <a:t>“</a:t>
            </a:r>
            <a:r>
              <a:rPr lang="en-US" sz="6000" dirty="0" err="1"/>
              <a:t>A</a:t>
            </a:r>
            <a:r>
              <a:rPr lang="en-US" sz="6000" dirty="0" err="1" smtClean="0"/>
              <a:t>iluraphobia</a:t>
            </a:r>
            <a:r>
              <a:rPr lang="en-US" sz="6000" dirty="0" smtClean="0"/>
              <a:t>”</a:t>
            </a:r>
          </a:p>
          <a:p>
            <a:pPr marL="0" indent="0">
              <a:buNone/>
            </a:pPr>
            <a:endParaRPr lang="en-US" dirty="0" smtClean="0"/>
          </a:p>
          <a:p>
            <a:endParaRPr lang="en-US" dirty="0" smtClean="0"/>
          </a:p>
        </p:txBody>
      </p:sp>
    </p:spTree>
    <p:extLst>
      <p:ext uri="{BB962C8B-B14F-4D97-AF65-F5344CB8AC3E}">
        <p14:creationId xmlns:p14="http://schemas.microsoft.com/office/powerpoint/2010/main" val="15658071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ctr"/>
            <a:r>
              <a:rPr lang="en-US" dirty="0" smtClean="0">
                <a:solidFill>
                  <a:srgbClr val="624861"/>
                </a:solidFill>
                <a:latin typeface="Arial" charset="0"/>
                <a:ea typeface="Arial" charset="0"/>
                <a:cs typeface="Arial" charset="0"/>
              </a:rPr>
              <a:t/>
            </a:r>
            <a:br>
              <a:rPr lang="en-US" dirty="0" smtClean="0">
                <a:solidFill>
                  <a:srgbClr val="624861"/>
                </a:solidFill>
                <a:latin typeface="Arial" charset="0"/>
                <a:ea typeface="Arial" charset="0"/>
                <a:cs typeface="Arial" charset="0"/>
              </a:rPr>
            </a:b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endParaRPr lang="en-US" dirty="0" smtClean="0"/>
          </a:p>
          <a:p>
            <a:endParaRPr lang="en-US" dirty="0" smtClean="0"/>
          </a:p>
        </p:txBody>
      </p:sp>
      <p:sp>
        <p:nvSpPr>
          <p:cNvPr id="4" name="TextBox 3"/>
          <p:cNvSpPr txBox="1"/>
          <p:nvPr/>
        </p:nvSpPr>
        <p:spPr>
          <a:xfrm>
            <a:off x="5329084" y="2055815"/>
            <a:ext cx="3401961" cy="2431435"/>
          </a:xfrm>
          <a:prstGeom prst="rect">
            <a:avLst/>
          </a:prstGeom>
          <a:noFill/>
        </p:spPr>
        <p:txBody>
          <a:bodyPr wrap="square" rtlCol="0">
            <a:spAutoFit/>
          </a:bodyPr>
          <a:lstStyle/>
          <a:p>
            <a:pPr algn="ctr"/>
            <a:r>
              <a:rPr lang="en-US" sz="3800" dirty="0" err="1" smtClean="0"/>
              <a:t>Ailuraphobia</a:t>
            </a:r>
            <a:r>
              <a:rPr lang="en-US" sz="3800" dirty="0" smtClean="0"/>
              <a:t> </a:t>
            </a:r>
          </a:p>
          <a:p>
            <a:pPr algn="ctr"/>
            <a:endParaRPr lang="en-US" sz="3800" dirty="0"/>
          </a:p>
          <a:p>
            <a:pPr algn="ctr"/>
            <a:r>
              <a:rPr lang="en-US" sz="3800" dirty="0" smtClean="0"/>
              <a:t>“The fear of cats”</a:t>
            </a:r>
            <a:endParaRPr lang="en-US" sz="3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4" y="572414"/>
            <a:ext cx="4837471" cy="5713171"/>
          </a:xfrm>
          <a:prstGeom prst="rect">
            <a:avLst/>
          </a:prstGeom>
        </p:spPr>
      </p:pic>
    </p:spTree>
    <p:extLst>
      <p:ext uri="{BB962C8B-B14F-4D97-AF65-F5344CB8AC3E}">
        <p14:creationId xmlns:p14="http://schemas.microsoft.com/office/powerpoint/2010/main" val="25756081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solidFill>
                  <a:srgbClr val="624861"/>
                </a:solidFill>
                <a:latin typeface="Arial" charset="0"/>
                <a:ea typeface="Arial" charset="0"/>
                <a:cs typeface="Arial" charset="0"/>
              </a:rPr>
              <a:t>What are you afraid of?</a:t>
            </a:r>
            <a:endParaRPr lang="en-US" dirty="0">
              <a:solidFill>
                <a:srgbClr val="624861"/>
              </a:solidFill>
              <a:latin typeface="Arial" charset="0"/>
              <a:ea typeface="Arial" charset="0"/>
              <a:cs typeface="Arial" charset="0"/>
            </a:endParaRPr>
          </a:p>
        </p:txBody>
      </p:sp>
      <p:sp>
        <p:nvSpPr>
          <p:cNvPr id="7" name="Content Placeholder 6"/>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6000" dirty="0" smtClean="0"/>
              <a:t>“</a:t>
            </a:r>
            <a:r>
              <a:rPr lang="en-US" sz="6000" dirty="0" err="1" smtClean="0"/>
              <a:t>Sidonglobophobia</a:t>
            </a:r>
            <a:r>
              <a:rPr lang="en-US" sz="6000" dirty="0" smtClean="0"/>
              <a:t>”</a:t>
            </a:r>
          </a:p>
          <a:p>
            <a:pPr marL="0" indent="0">
              <a:buNone/>
            </a:pPr>
            <a:endParaRPr lang="en-US" dirty="0" smtClean="0"/>
          </a:p>
          <a:p>
            <a:endParaRPr lang="en-US" dirty="0" smtClean="0"/>
          </a:p>
        </p:txBody>
      </p:sp>
    </p:spTree>
    <p:extLst>
      <p:ext uri="{BB962C8B-B14F-4D97-AF65-F5344CB8AC3E}">
        <p14:creationId xmlns:p14="http://schemas.microsoft.com/office/powerpoint/2010/main" val="29116162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3630</TotalTime>
  <Words>831</Words>
  <Application>Microsoft Office PowerPoint</Application>
  <PresentationFormat>On-screen Show (4:3)</PresentationFormat>
  <Paragraphs>113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Living Fearless</vt:lpstr>
      <vt:lpstr>Summer Psalm: “Living Fearlessly”</vt:lpstr>
      <vt:lpstr>What are you afraid of?</vt:lpstr>
      <vt:lpstr> </vt:lpstr>
      <vt:lpstr>What are you afraid of?</vt:lpstr>
      <vt:lpstr> </vt:lpstr>
      <vt:lpstr>What are you afraid of?</vt:lpstr>
      <vt:lpstr> </vt:lpstr>
      <vt:lpstr>What are you afraid of?</vt:lpstr>
      <vt:lpstr> </vt:lpstr>
      <vt:lpstr>Fonts and Sizes</vt:lpstr>
      <vt:lpstr>Summer Psalm: “Living Fearlessly”</vt:lpstr>
      <vt:lpstr>Summer Psalm: “Living Fearlessly”</vt:lpstr>
      <vt:lpstr>Summer Psalm: “Living Fearlessly”</vt:lpstr>
      <vt:lpstr>Summer Psalm: “Living Fearlessly”</vt:lpstr>
      <vt:lpstr>Summer Psalm: “Living Fearlessly”</vt:lpstr>
      <vt:lpstr>Summer Psalm: “Living Fearlessly”</vt:lpstr>
      <vt:lpstr>Summer Psalm: “Living Fearlessly”</vt:lpstr>
      <vt:lpstr>Summer Psalm: “Living Fearlessly”</vt:lpstr>
      <vt:lpstr>Summer Psalm: “Living Fearlessly”</vt:lpstr>
      <vt:lpstr>Summer Psalm: “Living Fearlessly”</vt:lpstr>
      <vt:lpstr>Top Fears Among Parents</vt:lpstr>
      <vt:lpstr>Top Fears Among Kids</vt:lpstr>
      <vt:lpstr>Borders</vt:lpstr>
      <vt:lpstr>Location of Text</vt:lpstr>
      <vt:lpstr>Location of Text</vt:lpstr>
      <vt:lpstr>Backgrounds and Colors</vt:lpstr>
      <vt:lpstr>Backgrounds and Colors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Door Church</dc:title>
  <dc:creator>Timmons, Chris</dc:creator>
  <cp:lastModifiedBy>Bible, Seth</cp:lastModifiedBy>
  <cp:revision>23</cp:revision>
  <dcterms:created xsi:type="dcterms:W3CDTF">2018-01-29T14:01:17Z</dcterms:created>
  <dcterms:modified xsi:type="dcterms:W3CDTF">2018-07-15T01:11:00Z</dcterms:modified>
</cp:coreProperties>
</file>