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71" r:id="rId4"/>
    <p:sldId id="264" r:id="rId5"/>
    <p:sldId id="265" r:id="rId6"/>
    <p:sldId id="266" r:id="rId7"/>
    <p:sldId id="267" r:id="rId8"/>
    <p:sldId id="268" r:id="rId9"/>
    <p:sldId id="269" r:id="rId10"/>
    <p:sldId id="270" r:id="rId11"/>
    <p:sldId id="263" r:id="rId12"/>
    <p:sldId id="27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4861"/>
    <a:srgbClr val="825F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21"/>
  </p:normalViewPr>
  <p:slideViewPr>
    <p:cSldViewPr snapToGrid="0" snapToObjects="1">
      <p:cViewPr varScale="1">
        <p:scale>
          <a:sx n="45" d="100"/>
          <a:sy n="45" d="100"/>
        </p:scale>
        <p:origin x="1365" y="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32FFAE0-05F0-1E45-937C-79DE404D99B7}" type="datetimeFigureOut">
              <a:rPr lang="en-US" smtClean="0"/>
              <a:t>7/21/2018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92C332-8896-B148-838A-3601701E0C0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2FFAE0-05F0-1E45-937C-79DE404D99B7}" type="datetimeFigureOut">
              <a:rPr lang="en-US" smtClean="0"/>
              <a:t>7/21/2018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92C332-8896-B148-838A-3601701E0C0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2FFAE0-05F0-1E45-937C-79DE404D99B7}" type="datetimeFigureOut">
              <a:rPr lang="en-US" smtClean="0"/>
              <a:t>7/21/2018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92C332-8896-B148-838A-3601701E0C0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2FFAE0-05F0-1E45-937C-79DE404D99B7}" type="datetimeFigureOut">
              <a:rPr lang="en-US" smtClean="0"/>
              <a:t>7/21/2018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92C332-8896-B148-838A-3601701E0C0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2FFAE0-05F0-1E45-937C-79DE404D99B7}" type="datetimeFigureOut">
              <a:rPr lang="en-US" smtClean="0"/>
              <a:t>7/21/2018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92C332-8896-B148-838A-3601701E0C0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32FFAE0-05F0-1E45-937C-79DE404D99B7}" type="datetimeFigureOut">
              <a:rPr lang="en-US" smtClean="0"/>
              <a:t>7/21/2018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92C332-8896-B148-838A-3601701E0C0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2FFAE0-05F0-1E45-937C-79DE404D99B7}" type="datetimeFigureOut">
              <a:rPr lang="en-US" smtClean="0"/>
              <a:t>7/21/2018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92C332-8896-B148-838A-3601701E0C0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2FFAE0-05F0-1E45-937C-79DE404D99B7}" type="datetimeFigureOut">
              <a:rPr lang="en-US" smtClean="0"/>
              <a:t>7/21/2018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92C332-8896-B148-838A-3601701E0C0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2FFAE0-05F0-1E45-937C-79DE404D99B7}" type="datetimeFigureOut">
              <a:rPr lang="en-US" smtClean="0"/>
              <a:t>7/21/2018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92C332-8896-B148-838A-3601701E0C0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2FFAE0-05F0-1E45-937C-79DE404D99B7}" type="datetimeFigureOut">
              <a:rPr lang="en-US" smtClean="0"/>
              <a:t>7/21/2018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92C332-8896-B148-838A-3601701E0C0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2FFAE0-05F0-1E45-937C-79DE404D99B7}" type="datetimeFigureOut">
              <a:rPr lang="en-US" smtClean="0"/>
              <a:t>7/21/2018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92C332-8896-B148-838A-3601701E0C0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2FFAE0-05F0-1E45-937C-79DE404D99B7}" type="datetimeFigureOut">
              <a:rPr lang="en-US" smtClean="0"/>
              <a:t>7/21/2018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92C332-8896-B148-838A-3601701E0C00}" type="slidenum">
              <a:rPr lang="en-US" smtClean="0"/>
              <a:t>‹#›</a:t>
            </a:fld>
            <a:endParaRPr lang="en-US"/>
          </a:p>
        </p:txBody>
      </p:sp>
    </p:spTree>
    <p:extLst>
      <p:ext uri="{BB962C8B-B14F-4D97-AF65-F5344CB8AC3E}">
        <p14:creationId xmlns:p14="http://schemas.microsoft.com/office/powerpoint/2010/main" val="2216709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0" y="2722563"/>
            <a:ext cx="9144000" cy="2387600"/>
          </a:xfrm>
        </p:spPr>
        <p:txBody>
          <a:bodyPr/>
          <a:lstStyle/>
          <a:p>
            <a:r>
              <a:rPr lang="en-US" sz="5400" dirty="0">
                <a:solidFill>
                  <a:schemeClr val="bg1"/>
                </a:solidFill>
                <a:latin typeface="Arial" charset="0"/>
                <a:ea typeface="Arial" charset="0"/>
                <a:cs typeface="Arial" charset="0"/>
              </a:rPr>
              <a:t>Mourning </a:t>
            </a:r>
            <a:r>
              <a:rPr lang="en-US" sz="5400" dirty="0" err="1">
                <a:solidFill>
                  <a:schemeClr val="bg1"/>
                </a:solidFill>
                <a:latin typeface="Arial" charset="0"/>
                <a:ea typeface="Arial" charset="0"/>
                <a:cs typeface="Arial" charset="0"/>
              </a:rPr>
              <a:t>til</a:t>
            </a:r>
            <a:r>
              <a:rPr lang="en-US" sz="5400" dirty="0">
                <a:solidFill>
                  <a:schemeClr val="bg1"/>
                </a:solidFill>
                <a:latin typeface="Arial" charset="0"/>
                <a:ea typeface="Arial" charset="0"/>
                <a:cs typeface="Arial" charset="0"/>
              </a:rPr>
              <a:t> Morning</a:t>
            </a:r>
          </a:p>
        </p:txBody>
      </p:sp>
      <p:sp>
        <p:nvSpPr>
          <p:cNvPr id="3" name="Subtitle 2"/>
          <p:cNvSpPr>
            <a:spLocks noGrp="1"/>
          </p:cNvSpPr>
          <p:nvPr>
            <p:ph type="subTitle" idx="1"/>
          </p:nvPr>
        </p:nvSpPr>
        <p:spPr>
          <a:xfrm>
            <a:off x="0" y="5202238"/>
            <a:ext cx="9144000" cy="1655762"/>
          </a:xfrm>
        </p:spPr>
        <p:txBody>
          <a:bodyPr>
            <a:normAutofit/>
          </a:bodyPr>
          <a:lstStyle/>
          <a:p>
            <a:r>
              <a:rPr lang="en-US" sz="4400" dirty="0">
                <a:solidFill>
                  <a:schemeClr val="bg1"/>
                </a:solidFill>
                <a:latin typeface="Arial" charset="0"/>
                <a:ea typeface="Arial" charset="0"/>
                <a:cs typeface="Arial" charset="0"/>
              </a:rPr>
              <a:t>Psalm 30</a:t>
            </a:r>
          </a:p>
        </p:txBody>
      </p:sp>
    </p:spTree>
    <p:extLst>
      <p:ext uri="{BB962C8B-B14F-4D97-AF65-F5344CB8AC3E}">
        <p14:creationId xmlns:p14="http://schemas.microsoft.com/office/powerpoint/2010/main" val="1554284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dirty="0">
                <a:solidFill>
                  <a:schemeClr val="bg1"/>
                </a:solidFill>
                <a:latin typeface="Arial" charset="0"/>
                <a:ea typeface="Arial" charset="0"/>
                <a:cs typeface="Arial" charset="0"/>
              </a:rPr>
              <a:t>Psalm 30</a:t>
            </a:r>
          </a:p>
        </p:txBody>
      </p:sp>
      <p:sp>
        <p:nvSpPr>
          <p:cNvPr id="3" name="Content Placeholder 2"/>
          <p:cNvSpPr>
            <a:spLocks noGrp="1"/>
          </p:cNvSpPr>
          <p:nvPr>
            <p:ph idx="1"/>
          </p:nvPr>
        </p:nvSpPr>
        <p:spPr/>
        <p:txBody>
          <a:bodyPr>
            <a:normAutofit/>
          </a:bodyPr>
          <a:lstStyle/>
          <a:p>
            <a:pPr marL="0" indent="0">
              <a:buNone/>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12 That </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my</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soul may sing praise to </a:t>
            </a:r>
          </a:p>
          <a:p>
            <a:pPr marL="0" indent="0">
              <a:buNone/>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You and not be silent.</a:t>
            </a:r>
          </a:p>
          <a:p>
            <a:pPr marL="0" indent="0">
              <a:buNone/>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 </a:t>
            </a:r>
            <a:r>
              <a:rPr lang="en-US" sz="3200" cap="small"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Lord</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my God, I will give thanks to</a:t>
            </a:r>
          </a:p>
          <a:p>
            <a:pPr marL="0" indent="0">
              <a:buNone/>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You forever.</a:t>
            </a:r>
          </a:p>
        </p:txBody>
      </p:sp>
    </p:spTree>
    <p:extLst>
      <p:ext uri="{BB962C8B-B14F-4D97-AF65-F5344CB8AC3E}">
        <p14:creationId xmlns:p14="http://schemas.microsoft.com/office/powerpoint/2010/main" val="4262638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0800"/>
            <a:ext cx="9144000" cy="6858000"/>
          </a:xfrm>
          <a:prstGeom prst="rect">
            <a:avLst/>
          </a:prstGeom>
        </p:spPr>
      </p:pic>
      <p:sp>
        <p:nvSpPr>
          <p:cNvPr id="2" name="Title 1"/>
          <p:cNvSpPr>
            <a:spLocks noGrp="1"/>
          </p:cNvSpPr>
          <p:nvPr>
            <p:ph type="title"/>
          </p:nvPr>
        </p:nvSpPr>
        <p:spPr/>
        <p:txBody>
          <a:bodyPr/>
          <a:lstStyle/>
          <a:p>
            <a:r>
              <a:rPr lang="en-US" dirty="0">
                <a:solidFill>
                  <a:schemeClr val="bg1"/>
                </a:solidFill>
                <a:latin typeface="Arial" charset="0"/>
                <a:ea typeface="Arial" charset="0"/>
                <a:cs typeface="Arial" charset="0"/>
              </a:rPr>
              <a:t>2 Corinthians 4:17–18 </a:t>
            </a:r>
          </a:p>
        </p:txBody>
      </p:sp>
      <p:sp>
        <p:nvSpPr>
          <p:cNvPr id="3" name="Content Placeholder 2"/>
          <p:cNvSpPr>
            <a:spLocks noGrp="1"/>
          </p:cNvSpPr>
          <p:nvPr>
            <p:ph idx="1"/>
          </p:nvPr>
        </p:nvSpPr>
        <p:spPr/>
        <p:txBody>
          <a:bodyPr>
            <a:normAutofit/>
          </a:bodyPr>
          <a:lstStyle/>
          <a:p>
            <a:pPr marL="0" indent="0">
              <a:buNone/>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momentary, light affliction is producing for us an eternal weight of glory far beyond all comparison, while we look not at the things which are seen, but at the things which are not seen; for the things which are seen are temporal, but the things which are not seen are eternal.</a:t>
            </a:r>
          </a:p>
          <a:p>
            <a:pPr marL="0" indent="0">
              <a:buNone/>
            </a:pPr>
            <a:endParaRPr lang="en-US" sz="3200" dirty="0">
              <a:solidFill>
                <a:schemeClr val="bg1"/>
              </a:solidFill>
              <a:latin typeface="Arial" charset="0"/>
              <a:ea typeface="Arial" charset="0"/>
              <a:cs typeface="Arial" charset="0"/>
            </a:endParaRPr>
          </a:p>
        </p:txBody>
      </p:sp>
    </p:spTree>
    <p:extLst>
      <p:ext uri="{BB962C8B-B14F-4D97-AF65-F5344CB8AC3E}">
        <p14:creationId xmlns:p14="http://schemas.microsoft.com/office/powerpoint/2010/main" val="1855542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normAutofit/>
          </a:bodyPr>
          <a:lstStyle/>
          <a:p>
            <a:r>
              <a:rPr lang="en-US" sz="3600" dirty="0">
                <a:solidFill>
                  <a:srgbClr val="624861"/>
                </a:solidFill>
                <a:latin typeface="Arial" charset="0"/>
                <a:ea typeface="Arial" charset="0"/>
                <a:cs typeface="Arial" charset="0"/>
              </a:rPr>
              <a:t>Do you experience God’s favor?</a:t>
            </a:r>
          </a:p>
        </p:txBody>
      </p:sp>
      <p:sp>
        <p:nvSpPr>
          <p:cNvPr id="3" name="Content Placeholder 2"/>
          <p:cNvSpPr>
            <a:spLocks noGrp="1"/>
          </p:cNvSpPr>
          <p:nvPr>
            <p:ph idx="1"/>
          </p:nvPr>
        </p:nvSpPr>
        <p:spPr/>
        <p:txBody>
          <a:bodyPr>
            <a:normAutofit/>
          </a:bodyPr>
          <a:lstStyle/>
          <a:p>
            <a:pPr marL="0" indent="0">
              <a:buNone/>
            </a:pPr>
            <a:r>
              <a:rPr lang="en-US" sz="3200" dirty="0">
                <a:solidFill>
                  <a:srgbClr val="624861"/>
                </a:solidFill>
                <a:latin typeface="Arial" charset="0"/>
                <a:ea typeface="Arial" charset="0"/>
                <a:cs typeface="Arial" charset="0"/>
              </a:rPr>
              <a:t>When we repent of sin and receive Christ’s mercy we can enjoy God’s favor and in return give God our praise.</a:t>
            </a:r>
          </a:p>
        </p:txBody>
      </p:sp>
    </p:spTree>
    <p:extLst>
      <p:ext uri="{BB962C8B-B14F-4D97-AF65-F5344CB8AC3E}">
        <p14:creationId xmlns:p14="http://schemas.microsoft.com/office/powerpoint/2010/main" val="1831695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normAutofit/>
          </a:bodyPr>
          <a:lstStyle/>
          <a:p>
            <a:r>
              <a:rPr lang="en-US" sz="3600" dirty="0">
                <a:solidFill>
                  <a:srgbClr val="624861"/>
                </a:solidFill>
                <a:latin typeface="Arial" charset="0"/>
                <a:ea typeface="Arial" charset="0"/>
                <a:cs typeface="Arial" charset="0"/>
              </a:rPr>
              <a:t>Do you experience God’s favor?</a:t>
            </a:r>
          </a:p>
        </p:txBody>
      </p:sp>
    </p:spTree>
    <p:extLst>
      <p:ext uri="{BB962C8B-B14F-4D97-AF65-F5344CB8AC3E}">
        <p14:creationId xmlns:p14="http://schemas.microsoft.com/office/powerpoint/2010/main" val="1127299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normAutofit/>
          </a:bodyPr>
          <a:lstStyle/>
          <a:p>
            <a:r>
              <a:rPr lang="en-US" sz="3600" dirty="0">
                <a:solidFill>
                  <a:srgbClr val="624861"/>
                </a:solidFill>
                <a:latin typeface="Arial" charset="0"/>
                <a:ea typeface="Arial" charset="0"/>
                <a:cs typeface="Arial" charset="0"/>
              </a:rPr>
              <a:t>Do you experience God’s favor?</a:t>
            </a:r>
          </a:p>
        </p:txBody>
      </p:sp>
      <p:sp>
        <p:nvSpPr>
          <p:cNvPr id="3" name="Content Placeholder 2"/>
          <p:cNvSpPr>
            <a:spLocks noGrp="1"/>
          </p:cNvSpPr>
          <p:nvPr>
            <p:ph idx="1"/>
          </p:nvPr>
        </p:nvSpPr>
        <p:spPr/>
        <p:txBody>
          <a:bodyPr>
            <a:normAutofit/>
          </a:bodyPr>
          <a:lstStyle/>
          <a:p>
            <a:pPr marL="0" indent="0">
              <a:buNone/>
            </a:pPr>
            <a:r>
              <a:rPr lang="en-US" sz="3200" dirty="0">
                <a:solidFill>
                  <a:srgbClr val="624861"/>
                </a:solidFill>
                <a:latin typeface="Arial" charset="0"/>
                <a:ea typeface="Arial" charset="0"/>
                <a:cs typeface="Arial" charset="0"/>
              </a:rPr>
              <a:t>When we repent of sin and receive Christ’s mercy we can enjoy God’s favor and in return give God our praise.</a:t>
            </a:r>
          </a:p>
        </p:txBody>
      </p:sp>
    </p:spTree>
    <p:extLst>
      <p:ext uri="{BB962C8B-B14F-4D97-AF65-F5344CB8AC3E}">
        <p14:creationId xmlns:p14="http://schemas.microsoft.com/office/powerpoint/2010/main" val="3908042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dirty="0">
                <a:solidFill>
                  <a:schemeClr val="bg1"/>
                </a:solidFill>
                <a:latin typeface="Arial" charset="0"/>
                <a:ea typeface="Arial" charset="0"/>
                <a:cs typeface="Arial" charset="0"/>
              </a:rPr>
              <a:t>Psalm 30</a:t>
            </a:r>
          </a:p>
        </p:txBody>
      </p:sp>
      <p:sp>
        <p:nvSpPr>
          <p:cNvPr id="3" name="Content Placeholder 2"/>
          <p:cNvSpPr>
            <a:spLocks noGrp="1"/>
          </p:cNvSpPr>
          <p:nvPr>
            <p:ph idx="1"/>
          </p:nvPr>
        </p:nvSpPr>
        <p:spPr/>
        <p:txBody>
          <a:bodyPr/>
          <a:lstStyle/>
          <a:p>
            <a:pPr marL="0" indent="0">
              <a:buNone/>
            </a:pPr>
            <a:r>
              <a:rPr lang="en-US" sz="3200" dirty="0">
                <a:solidFill>
                  <a:schemeClr val="bg1"/>
                </a:solidFill>
                <a:latin typeface="Arial" panose="020B0604020202020204" pitchFamily="34" charset="0"/>
                <a:cs typeface="Arial" panose="020B0604020202020204" pitchFamily="34" charset="0"/>
              </a:rPr>
              <a:t>1 I will extol You, </a:t>
            </a:r>
          </a:p>
          <a:p>
            <a:pPr marL="0" indent="0">
              <a:buNone/>
            </a:pPr>
            <a:r>
              <a:rPr lang="en-US" sz="3200" dirty="0">
                <a:solidFill>
                  <a:schemeClr val="bg1"/>
                </a:solidFill>
                <a:latin typeface="Arial" panose="020B0604020202020204" pitchFamily="34" charset="0"/>
                <a:cs typeface="Arial" panose="020B0604020202020204" pitchFamily="34" charset="0"/>
              </a:rPr>
              <a:t>   O </a:t>
            </a:r>
            <a:r>
              <a:rPr lang="en-US" sz="3200" cap="small" dirty="0">
                <a:solidFill>
                  <a:schemeClr val="bg1"/>
                </a:solidFill>
                <a:latin typeface="Arial" panose="020B0604020202020204" pitchFamily="34" charset="0"/>
                <a:cs typeface="Arial" panose="020B0604020202020204" pitchFamily="34" charset="0"/>
              </a:rPr>
              <a:t>Lord</a:t>
            </a:r>
            <a:r>
              <a:rPr lang="en-US" sz="3200" dirty="0">
                <a:solidFill>
                  <a:schemeClr val="bg1"/>
                </a:solidFill>
                <a:latin typeface="Arial" panose="020B0604020202020204" pitchFamily="34" charset="0"/>
                <a:cs typeface="Arial" panose="020B0604020202020204" pitchFamily="34" charset="0"/>
              </a:rPr>
              <a:t>, for You have lifted me up,</a:t>
            </a:r>
          </a:p>
          <a:p>
            <a:pPr marL="0" indent="0">
              <a:buNone/>
            </a:pPr>
            <a:r>
              <a:rPr lang="en-US" sz="3200" dirty="0">
                <a:solidFill>
                  <a:schemeClr val="bg1"/>
                </a:solidFill>
                <a:latin typeface="Arial" panose="020B0604020202020204" pitchFamily="34" charset="0"/>
                <a:cs typeface="Arial" panose="020B0604020202020204" pitchFamily="34" charset="0"/>
              </a:rPr>
              <a:t>      And have not let my enemies </a:t>
            </a:r>
          </a:p>
          <a:p>
            <a:pPr marL="0" indent="0">
              <a:buNone/>
            </a:pPr>
            <a:r>
              <a:rPr lang="en-US" sz="3200" dirty="0">
                <a:solidFill>
                  <a:schemeClr val="bg1"/>
                </a:solidFill>
                <a:latin typeface="Arial" panose="020B0604020202020204" pitchFamily="34" charset="0"/>
                <a:cs typeface="Arial" panose="020B0604020202020204" pitchFamily="34" charset="0"/>
              </a:rPr>
              <a:t>      rejoice over me.</a:t>
            </a:r>
          </a:p>
          <a:p>
            <a:pPr marL="0" indent="0">
              <a:buNone/>
            </a:pPr>
            <a:endParaRPr lang="en-US" dirty="0">
              <a:solidFill>
                <a:schemeClr val="bg1"/>
              </a:solidFill>
              <a:latin typeface="Arial" charset="0"/>
              <a:ea typeface="Arial" charset="0"/>
              <a:cs typeface="Arial" charset="0"/>
            </a:endParaRPr>
          </a:p>
        </p:txBody>
      </p:sp>
    </p:spTree>
    <p:extLst>
      <p:ext uri="{BB962C8B-B14F-4D97-AF65-F5344CB8AC3E}">
        <p14:creationId xmlns:p14="http://schemas.microsoft.com/office/powerpoint/2010/main" val="1153055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dirty="0">
                <a:solidFill>
                  <a:schemeClr val="bg1"/>
                </a:solidFill>
                <a:latin typeface="Arial" charset="0"/>
                <a:ea typeface="Arial" charset="0"/>
                <a:cs typeface="Arial" charset="0"/>
              </a:rPr>
              <a:t>Psalm 30</a:t>
            </a:r>
          </a:p>
        </p:txBody>
      </p:sp>
      <p:sp>
        <p:nvSpPr>
          <p:cNvPr id="3" name="Content Placeholder 2"/>
          <p:cNvSpPr>
            <a:spLocks noGrp="1"/>
          </p:cNvSpPr>
          <p:nvPr>
            <p:ph idx="1"/>
          </p:nvPr>
        </p:nvSpPr>
        <p:spPr/>
        <p:txBody>
          <a:bodyPr>
            <a:normAutofit/>
          </a:bodyPr>
          <a:lstStyle/>
          <a:p>
            <a:pPr marL="0" indent="0">
              <a:buNone/>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 O </a:t>
            </a:r>
            <a:r>
              <a:rPr lang="en-US" sz="3200" cap="small"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Lord</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my God,</a:t>
            </a:r>
          </a:p>
          <a:p>
            <a:pPr marL="0" indent="0">
              <a:buNone/>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 cried to You for help, and You healed</a:t>
            </a:r>
          </a:p>
          <a:p>
            <a:pPr marL="0" indent="0">
              <a:buNone/>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me.</a:t>
            </a:r>
          </a:p>
          <a:p>
            <a:pPr marL="0" indent="0">
              <a:buNone/>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 O </a:t>
            </a:r>
            <a:r>
              <a:rPr lang="en-US" sz="3200" cap="small"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Lord</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You have brought up my soul</a:t>
            </a:r>
          </a:p>
          <a:p>
            <a:pPr marL="0" indent="0">
              <a:buNone/>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from </a:t>
            </a:r>
            <a:r>
              <a:rPr lang="en-US" sz="3200"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Sheol</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0" indent="0">
              <a:buNone/>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You have kept me alive, that I would not</a:t>
            </a:r>
          </a:p>
          <a:p>
            <a:pPr marL="0" indent="0">
              <a:buNone/>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go down to the pit.</a:t>
            </a:r>
          </a:p>
        </p:txBody>
      </p:sp>
    </p:spTree>
    <p:extLst>
      <p:ext uri="{BB962C8B-B14F-4D97-AF65-F5344CB8AC3E}">
        <p14:creationId xmlns:p14="http://schemas.microsoft.com/office/powerpoint/2010/main" val="1141946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dirty="0">
                <a:solidFill>
                  <a:schemeClr val="bg1"/>
                </a:solidFill>
                <a:latin typeface="Arial" charset="0"/>
                <a:ea typeface="Arial" charset="0"/>
                <a:cs typeface="Arial" charset="0"/>
              </a:rPr>
              <a:t>Psalm 30</a:t>
            </a:r>
          </a:p>
        </p:txBody>
      </p:sp>
      <p:sp>
        <p:nvSpPr>
          <p:cNvPr id="3" name="Content Placeholder 2"/>
          <p:cNvSpPr>
            <a:spLocks noGrp="1"/>
          </p:cNvSpPr>
          <p:nvPr>
            <p:ph idx="1"/>
          </p:nvPr>
        </p:nvSpPr>
        <p:spPr/>
        <p:txBody>
          <a:bodyPr>
            <a:normAutofit lnSpcReduction="10000"/>
          </a:bodyPr>
          <a:lstStyle/>
          <a:p>
            <a:pPr marL="0" indent="0">
              <a:buNone/>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 Sing praise to the </a:t>
            </a:r>
            <a:r>
              <a:rPr lang="en-US" sz="3200" cap="small"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Lord</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you His godly</a:t>
            </a:r>
          </a:p>
          <a:p>
            <a:pPr marL="0" indent="0">
              <a:buNone/>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ones,</a:t>
            </a:r>
          </a:p>
          <a:p>
            <a:pPr marL="0" indent="0">
              <a:buNone/>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give thanks to His holy name.</a:t>
            </a:r>
          </a:p>
          <a:p>
            <a:pPr marL="0" indent="0">
              <a:buNone/>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 For His anger is but for a moment,</a:t>
            </a:r>
          </a:p>
          <a:p>
            <a:pPr marL="0" indent="0">
              <a:buNone/>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His favor is for a lifetime;</a:t>
            </a:r>
          </a:p>
          <a:p>
            <a:pPr marL="0" indent="0">
              <a:buNone/>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Weeping may last for the night,</a:t>
            </a:r>
          </a:p>
          <a:p>
            <a:pPr marL="0" indent="0">
              <a:buNone/>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But a shout of joy </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comes</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in the</a:t>
            </a:r>
          </a:p>
          <a:p>
            <a:pPr marL="0" indent="0">
              <a:buNone/>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morning.</a:t>
            </a:r>
          </a:p>
        </p:txBody>
      </p:sp>
    </p:spTree>
    <p:extLst>
      <p:ext uri="{BB962C8B-B14F-4D97-AF65-F5344CB8AC3E}">
        <p14:creationId xmlns:p14="http://schemas.microsoft.com/office/powerpoint/2010/main" val="4269440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dirty="0">
                <a:solidFill>
                  <a:schemeClr val="bg1"/>
                </a:solidFill>
                <a:latin typeface="Arial" charset="0"/>
                <a:ea typeface="Arial" charset="0"/>
                <a:cs typeface="Arial" charset="0"/>
              </a:rPr>
              <a:t>Psalm 30</a:t>
            </a:r>
          </a:p>
        </p:txBody>
      </p:sp>
      <p:sp>
        <p:nvSpPr>
          <p:cNvPr id="3" name="Content Placeholder 2"/>
          <p:cNvSpPr>
            <a:spLocks noGrp="1"/>
          </p:cNvSpPr>
          <p:nvPr>
            <p:ph idx="1"/>
          </p:nvPr>
        </p:nvSpPr>
        <p:spPr/>
        <p:txBody>
          <a:bodyPr>
            <a:normAutofit/>
          </a:bodyPr>
          <a:lstStyle/>
          <a:p>
            <a:pPr marL="0" indent="0">
              <a:buNone/>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6 Now as for me, I said in my prosperity,</a:t>
            </a:r>
          </a:p>
          <a:p>
            <a:pPr marL="0" indent="0">
              <a:buNone/>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 will never be moved.”</a:t>
            </a:r>
          </a:p>
          <a:p>
            <a:pPr marL="0" indent="0">
              <a:buNone/>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7 O </a:t>
            </a:r>
            <a:r>
              <a:rPr lang="en-US" sz="3200" cap="small"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Lord</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by Your favor You have made</a:t>
            </a:r>
          </a:p>
          <a:p>
            <a:pPr marL="0" indent="0">
              <a:buNone/>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my mountain to stand strong;</a:t>
            </a:r>
          </a:p>
          <a:p>
            <a:pPr marL="0" indent="0">
              <a:buNone/>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You hid Your face, I was dismayed.</a:t>
            </a:r>
          </a:p>
        </p:txBody>
      </p:sp>
    </p:spTree>
    <p:extLst>
      <p:ext uri="{BB962C8B-B14F-4D97-AF65-F5344CB8AC3E}">
        <p14:creationId xmlns:p14="http://schemas.microsoft.com/office/powerpoint/2010/main" val="1851327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dirty="0">
                <a:solidFill>
                  <a:schemeClr val="bg1"/>
                </a:solidFill>
                <a:latin typeface="Arial" charset="0"/>
                <a:ea typeface="Arial" charset="0"/>
                <a:cs typeface="Arial" charset="0"/>
              </a:rPr>
              <a:t>Psalm 30</a:t>
            </a:r>
          </a:p>
        </p:txBody>
      </p:sp>
      <p:sp>
        <p:nvSpPr>
          <p:cNvPr id="3" name="Content Placeholder 2"/>
          <p:cNvSpPr>
            <a:spLocks noGrp="1"/>
          </p:cNvSpPr>
          <p:nvPr>
            <p:ph idx="1"/>
          </p:nvPr>
        </p:nvSpPr>
        <p:spPr/>
        <p:txBody>
          <a:bodyPr>
            <a:normAutofit/>
          </a:bodyPr>
          <a:lstStyle/>
          <a:p>
            <a:pPr marL="0" indent="0">
              <a:buNone/>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8 To You, O </a:t>
            </a:r>
            <a:r>
              <a:rPr lang="en-US" sz="3200" cap="small"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Lord</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 called,</a:t>
            </a:r>
          </a:p>
          <a:p>
            <a:pPr marL="0" indent="0">
              <a:buNone/>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to the Lord I made supplication:</a:t>
            </a:r>
          </a:p>
          <a:p>
            <a:pPr marL="0" indent="0">
              <a:buNone/>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9 “What profit is there in my blood, if I go</a:t>
            </a:r>
          </a:p>
          <a:p>
            <a:pPr marL="0" indent="0">
              <a:buNone/>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down to the pit?</a:t>
            </a:r>
          </a:p>
          <a:p>
            <a:pPr marL="0" indent="0">
              <a:buNone/>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Will the dust praise You? Will it declare</a:t>
            </a:r>
          </a:p>
          <a:p>
            <a:pPr marL="0" indent="0">
              <a:buNone/>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Your faithfulness?</a:t>
            </a:r>
          </a:p>
        </p:txBody>
      </p:sp>
    </p:spTree>
    <p:extLst>
      <p:ext uri="{BB962C8B-B14F-4D97-AF65-F5344CB8AC3E}">
        <p14:creationId xmlns:p14="http://schemas.microsoft.com/office/powerpoint/2010/main" val="2794624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dirty="0">
                <a:solidFill>
                  <a:schemeClr val="bg1"/>
                </a:solidFill>
                <a:latin typeface="Arial" charset="0"/>
                <a:ea typeface="Arial" charset="0"/>
                <a:cs typeface="Arial" charset="0"/>
              </a:rPr>
              <a:t>Psalm 30</a:t>
            </a:r>
          </a:p>
        </p:txBody>
      </p:sp>
      <p:sp>
        <p:nvSpPr>
          <p:cNvPr id="3" name="Content Placeholder 2"/>
          <p:cNvSpPr>
            <a:spLocks noGrp="1"/>
          </p:cNvSpPr>
          <p:nvPr>
            <p:ph idx="1"/>
          </p:nvPr>
        </p:nvSpPr>
        <p:spPr/>
        <p:txBody>
          <a:bodyPr>
            <a:normAutofit/>
          </a:bodyPr>
          <a:lstStyle/>
          <a:p>
            <a:pPr marL="0" indent="0">
              <a:buNone/>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10 “Hear, O </a:t>
            </a:r>
            <a:r>
              <a:rPr lang="en-US" sz="3200" cap="small"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Lord</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be gracious to me;</a:t>
            </a:r>
          </a:p>
          <a:p>
            <a:pPr marL="0" indent="0">
              <a:buNone/>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 </a:t>
            </a:r>
            <a:r>
              <a:rPr lang="en-US" sz="3200" cap="small"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Lord</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be my helper.”</a:t>
            </a:r>
          </a:p>
          <a:p>
            <a:pPr marL="0" indent="0">
              <a:buNone/>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11 You have turned for me my mourning</a:t>
            </a:r>
          </a:p>
          <a:p>
            <a:pPr marL="0" indent="0">
              <a:buNone/>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into dancing;</a:t>
            </a:r>
          </a:p>
          <a:p>
            <a:pPr marL="0" indent="0">
              <a:buNone/>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You have loosed my sackcloth </a:t>
            </a:r>
          </a:p>
          <a:p>
            <a:pPr marL="0" indent="0">
              <a:buNone/>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girded me with gladness,</a:t>
            </a:r>
          </a:p>
        </p:txBody>
      </p:sp>
    </p:spTree>
    <p:extLst>
      <p:ext uri="{BB962C8B-B14F-4D97-AF65-F5344CB8AC3E}">
        <p14:creationId xmlns:p14="http://schemas.microsoft.com/office/powerpoint/2010/main" val="21311174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871</TotalTime>
  <Words>342</Words>
  <Application>Microsoft Office PowerPoint</Application>
  <PresentationFormat>On-screen Show (4:3)</PresentationFormat>
  <Paragraphs>56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Mourning til Morning</vt:lpstr>
      <vt:lpstr>Do you experience God’s favor?</vt:lpstr>
      <vt:lpstr>Do you experience God’s favor?</vt:lpstr>
      <vt:lpstr>Psalm 30</vt:lpstr>
      <vt:lpstr>Psalm 30</vt:lpstr>
      <vt:lpstr>Psalm 30</vt:lpstr>
      <vt:lpstr>Psalm 30</vt:lpstr>
      <vt:lpstr>Psalm 30</vt:lpstr>
      <vt:lpstr>Psalm 30</vt:lpstr>
      <vt:lpstr>Psalm 30</vt:lpstr>
      <vt:lpstr>2 Corinthians 4:17–18 </vt:lpstr>
      <vt:lpstr>Do you experience God’s favor?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Door Church</dc:title>
  <dc:creator>Timmons, Chris</dc:creator>
  <cp:lastModifiedBy>Dwayne Milioni</cp:lastModifiedBy>
  <cp:revision>19</cp:revision>
  <dcterms:created xsi:type="dcterms:W3CDTF">2018-01-29T14:01:17Z</dcterms:created>
  <dcterms:modified xsi:type="dcterms:W3CDTF">2018-07-22T12:32:04Z</dcterms:modified>
</cp:coreProperties>
</file>