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4" r:id="rId2"/>
    <p:sldId id="263" r:id="rId3"/>
    <p:sldId id="258" r:id="rId4"/>
    <p:sldId id="265" r:id="rId5"/>
    <p:sldId id="266" r:id="rId6"/>
    <p:sldId id="268" r:id="rId7"/>
    <p:sldId id="267" r:id="rId8"/>
    <p:sldId id="26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86"/>
    <p:restoredTop sz="94697"/>
  </p:normalViewPr>
  <p:slideViewPr>
    <p:cSldViewPr snapToGrid="0" snapToObjects="1">
      <p:cViewPr varScale="1">
        <p:scale>
          <a:sx n="45" d="100"/>
          <a:sy n="45" d="100"/>
        </p:scale>
        <p:origin x="1370" y="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FAE0-05F0-1E45-937C-79DE404D99B7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C332-8896-B148-838A-3601701E0C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FAE0-05F0-1E45-937C-79DE404D99B7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C332-8896-B148-838A-3601701E0C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FAE0-05F0-1E45-937C-79DE404D99B7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C332-8896-B148-838A-3601701E0C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FAE0-05F0-1E45-937C-79DE404D99B7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C332-8896-B148-838A-3601701E0C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FAE0-05F0-1E45-937C-79DE404D99B7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C332-8896-B148-838A-3601701E0C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FAE0-05F0-1E45-937C-79DE404D99B7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C332-8896-B148-838A-3601701E0C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FAE0-05F0-1E45-937C-79DE404D99B7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C332-8896-B148-838A-3601701E0C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FAE0-05F0-1E45-937C-79DE404D99B7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C332-8896-B148-838A-3601701E0C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FAE0-05F0-1E45-937C-79DE404D99B7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C332-8896-B148-838A-3601701E0C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FAE0-05F0-1E45-937C-79DE404D99B7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C332-8896-B148-838A-3601701E0C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FAE0-05F0-1E45-937C-79DE404D99B7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C332-8896-B148-838A-3601701E0C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FFAE0-05F0-1E45-937C-79DE404D99B7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2C332-8896-B148-838A-3601701E0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70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6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5754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662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Our 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latin typeface="Arial" charset="0"/>
                <a:ea typeface="Arial" charset="0"/>
                <a:cs typeface="Arial" charset="0"/>
              </a:rPr>
              <a:t>It is the mission of Open Door Church</a:t>
            </a:r>
          </a:p>
          <a:p>
            <a:pPr marL="0" indent="0">
              <a:buNone/>
            </a:pPr>
            <a:r>
              <a:rPr lang="en-US" sz="3200" dirty="0">
                <a:latin typeface="Arial" charset="0"/>
                <a:ea typeface="Arial" charset="0"/>
                <a:cs typeface="Arial" charset="0"/>
              </a:rPr>
              <a:t>To love God and make his gospel known.</a:t>
            </a:r>
          </a:p>
        </p:txBody>
      </p:sp>
    </p:spTree>
    <p:extLst>
      <p:ext uri="{BB962C8B-B14F-4D97-AF65-F5344CB8AC3E}">
        <p14:creationId xmlns:p14="http://schemas.microsoft.com/office/powerpoint/2010/main" val="1855542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662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Love God and Make His Gospel Known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4 “Hear, O Israel! The LORD is our God,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    the LORD is one!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5 You shall love the LORD your God with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    all your heart and with all your soul and 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    with all your might.</a:t>
            </a:r>
          </a:p>
        </p:txBody>
      </p:sp>
    </p:spTree>
    <p:extLst>
      <p:ext uri="{BB962C8B-B14F-4D97-AF65-F5344CB8AC3E}">
        <p14:creationId xmlns:p14="http://schemas.microsoft.com/office/powerpoint/2010/main" val="1516219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662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Love God and Make His Gospel Known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6 These words, which I am commanding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you today, shall be on your heart.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7 You shall teach them diligently to your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sons and shall talk of them when you sit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in your house and when you walk by the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way and when you lie down and when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you rise up.</a:t>
            </a:r>
          </a:p>
          <a:p>
            <a:pPr marL="0" indent="0">
              <a:buNone/>
            </a:pPr>
            <a:endParaRPr lang="en-US" sz="3200" dirty="0">
              <a:solidFill>
                <a:schemeClr val="bg1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6296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662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Love God and Make His Gospel Known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8 You shall bind them as a sign on your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hand and they shall be as frontals on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your forehead.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9 You shall write them on the doorposts 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of your house and on your gates.</a:t>
            </a:r>
          </a:p>
          <a:p>
            <a:pPr marL="0" indent="0">
              <a:buNone/>
            </a:pPr>
            <a:endParaRPr lang="en-US" sz="3200" dirty="0">
              <a:solidFill>
                <a:schemeClr val="bg1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744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662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Matthew 22:36–40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Teacher, which is the great commandment in the Law?” And Jesus said to him, </a:t>
            </a:r>
          </a:p>
          <a:p>
            <a:pPr marL="0" indent="0">
              <a:buNone/>
            </a:pPr>
            <a:r>
              <a:rPr lang="en-US" dirty="0"/>
              <a:t>“</a:t>
            </a:r>
            <a:r>
              <a:rPr lang="en-US" cap="small" dirty="0"/>
              <a:t>You shall love the Lord your God with all your heart</a:t>
            </a:r>
            <a:r>
              <a:rPr lang="en-US" dirty="0"/>
              <a:t>, </a:t>
            </a:r>
            <a:r>
              <a:rPr lang="en-US" cap="small" dirty="0"/>
              <a:t>and with all your soul</a:t>
            </a:r>
            <a:r>
              <a:rPr lang="en-US" dirty="0"/>
              <a:t>, </a:t>
            </a:r>
            <a:r>
              <a:rPr lang="en-US" cap="small" dirty="0"/>
              <a:t>and with all your mind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This is the great and foremost commandment. </a:t>
            </a:r>
          </a:p>
          <a:p>
            <a:pPr marL="0" indent="0">
              <a:buNone/>
            </a:pPr>
            <a:r>
              <a:rPr lang="en-US" dirty="0"/>
              <a:t>The second is like it, </a:t>
            </a:r>
            <a:r>
              <a:rPr lang="en-US" cap="small" dirty="0"/>
              <a:t>You shall love your neighbor as yourself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On these two commandments depend the whole Law and the Prophets.”</a:t>
            </a:r>
          </a:p>
        </p:txBody>
      </p:sp>
    </p:spTree>
    <p:extLst>
      <p:ext uri="{BB962C8B-B14F-4D97-AF65-F5344CB8AC3E}">
        <p14:creationId xmlns:p14="http://schemas.microsoft.com/office/powerpoint/2010/main" val="1960270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662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Love God and Make His Gospel Known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Acts 1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“but you will receive power when the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Holy Spirit has come upon you; and 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you shall be My witnesses both in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Jerusalem, and in all Judea and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Samaria, and even to the remotest 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part of the earth.”</a:t>
            </a:r>
          </a:p>
          <a:p>
            <a:pPr marL="0" indent="0">
              <a:buNone/>
            </a:pPr>
            <a:endParaRPr lang="en-US" sz="3200" dirty="0">
              <a:solidFill>
                <a:schemeClr val="bg1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9176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662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Our 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latin typeface="Arial" charset="0"/>
                <a:ea typeface="Arial" charset="0"/>
                <a:cs typeface="Arial" charset="0"/>
              </a:rPr>
              <a:t>It is the mission of Open Door Church</a:t>
            </a:r>
          </a:p>
          <a:p>
            <a:pPr marL="0" indent="0">
              <a:buNone/>
            </a:pPr>
            <a:r>
              <a:rPr lang="en-US" sz="3200" dirty="0">
                <a:latin typeface="Arial" charset="0"/>
                <a:ea typeface="Arial" charset="0"/>
                <a:cs typeface="Arial" charset="0"/>
              </a:rPr>
              <a:t>To love God and make his gospel known.</a:t>
            </a:r>
          </a:p>
        </p:txBody>
      </p:sp>
    </p:spTree>
    <p:extLst>
      <p:ext uri="{BB962C8B-B14F-4D97-AF65-F5344CB8AC3E}">
        <p14:creationId xmlns:p14="http://schemas.microsoft.com/office/powerpoint/2010/main" val="38894500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2850</TotalTime>
  <Words>338</Words>
  <Application>Microsoft Office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Our Mission</vt:lpstr>
      <vt:lpstr>Love God and Make His Gospel Known</vt:lpstr>
      <vt:lpstr>Love God and Make His Gospel Known</vt:lpstr>
      <vt:lpstr>Love God and Make His Gospel Known</vt:lpstr>
      <vt:lpstr>Matthew 22:36–40 </vt:lpstr>
      <vt:lpstr>Love God and Make His Gospel Known</vt:lpstr>
      <vt:lpstr>Our Mission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Door Church</dc:title>
  <dc:creator>Timmons, Chris</dc:creator>
  <cp:lastModifiedBy>Dwayne Milioni</cp:lastModifiedBy>
  <cp:revision>11</cp:revision>
  <dcterms:created xsi:type="dcterms:W3CDTF">2018-01-29T14:01:17Z</dcterms:created>
  <dcterms:modified xsi:type="dcterms:W3CDTF">2018-08-19T11:37:07Z</dcterms:modified>
</cp:coreProperties>
</file>