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2"/>
  </p:normalViewPr>
  <p:slideViewPr>
    <p:cSldViewPr snapToGrid="0" snapToObjects="1">
      <p:cViewPr varScale="1">
        <p:scale>
          <a:sx n="56" d="100"/>
          <a:sy n="56" d="100"/>
        </p:scale>
        <p:origin x="150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FAE0-05F0-1E45-937C-79DE404D99B7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1054"/>
            <a:ext cx="7886700" cy="5415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Christ at the center of your life? The center of your marriage? Your family? 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Jesus at the center of your desires? Your goals? Your lifestyle? Your finances?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Christ define your culture? Your way of thinking? Your way of being?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make Christ first and foremost in every area of our lives if we hope to live at peace with God and enjoy salvation.</a:t>
            </a:r>
            <a:endParaRPr lang="en-US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9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9694"/>
            <a:ext cx="7886700" cy="5793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preeminent because he is above 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all things. 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Jesus is preeminent because he made 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all things.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Jesus is preeminent because he sustains 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all things.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Jesus is preeminent because he has authority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over his church.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Jesus is preeminent because he has authority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over life and death.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Jesus is preeminent because he rescued us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on the cross making peace with God.</a:t>
            </a:r>
          </a:p>
          <a:p>
            <a:pPr marL="0" indent="0">
              <a:buNone/>
            </a:pPr>
            <a:endParaRPr lang="en-US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7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Colossians 1:15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the image of the invisible God,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firstborn of all creation.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1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Colossians 1:16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by Him all things were created, both in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heavens and on earth, visible and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invisible, whether thrones or dominions or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rulers or authorities—all things have been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through Him and for Him.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6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Colossians 1:17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before all things, and in Him all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hold together.</a:t>
            </a:r>
          </a:p>
        </p:txBody>
      </p:sp>
    </p:spTree>
    <p:extLst>
      <p:ext uri="{BB962C8B-B14F-4D97-AF65-F5344CB8AC3E}">
        <p14:creationId xmlns:p14="http://schemas.microsoft.com/office/powerpoint/2010/main" val="31188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Colossians 1:18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also head of the body, the church;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is the beginning, the firstborn from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dead, so that He Himself will come to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first place in everything.</a:t>
            </a:r>
          </a:p>
        </p:txBody>
      </p:sp>
    </p:spTree>
    <p:extLst>
      <p:ext uri="{BB962C8B-B14F-4D97-AF65-F5344CB8AC3E}">
        <p14:creationId xmlns:p14="http://schemas.microsoft.com/office/powerpoint/2010/main" val="349170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  <a:latin typeface="Arial" charset="0"/>
                <a:ea typeface="Arial" charset="0"/>
                <a:cs typeface="Arial" charset="0"/>
              </a:rPr>
              <a:t>Colossians 1:19–20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 was the Father’s good pleasure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fullness to dwell in Him,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through Him to reconcile all things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Himself, having made peace through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blood of His cross; through Him,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say, whether things on earth or things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heaven.</a:t>
            </a:r>
          </a:p>
        </p:txBody>
      </p:sp>
    </p:spTree>
    <p:extLst>
      <p:ext uri="{BB962C8B-B14F-4D97-AF65-F5344CB8AC3E}">
        <p14:creationId xmlns:p14="http://schemas.microsoft.com/office/powerpoint/2010/main" val="28291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1054"/>
            <a:ext cx="7886700" cy="5415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Christ at the center of your life? The center of your marriage? Your family? 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Jesus at the center of your desires? Your goals? Your lifestyle? Your finances?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Christ define your culture? Your way of thinking? Your way of being?</a:t>
            </a:r>
          </a:p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make Christ first and foremost in every area of our lives if we hope to live at peace with God and enjoy salvation.</a:t>
            </a:r>
            <a:endParaRPr lang="en-US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1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354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Colossians 1:15</vt:lpstr>
      <vt:lpstr>Colossians 1:16</vt:lpstr>
      <vt:lpstr>Colossians 1:17</vt:lpstr>
      <vt:lpstr>Colossians 1:18</vt:lpstr>
      <vt:lpstr>Colossians 1:19–20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Door Church</dc:title>
  <dc:creator>Timmons, Chris</dc:creator>
  <cp:lastModifiedBy>Dwayne Milioni</cp:lastModifiedBy>
  <cp:revision>10</cp:revision>
  <dcterms:created xsi:type="dcterms:W3CDTF">2018-01-29T14:01:17Z</dcterms:created>
  <dcterms:modified xsi:type="dcterms:W3CDTF">2019-01-13T12:59:45Z</dcterms:modified>
</cp:coreProperties>
</file>