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5" r:id="rId2"/>
    <p:sldId id="270" r:id="rId3"/>
    <p:sldId id="257" r:id="rId4"/>
    <p:sldId id="266" r:id="rId5"/>
    <p:sldId id="271" r:id="rId6"/>
    <p:sldId id="273" r:id="rId7"/>
    <p:sldId id="267" r:id="rId8"/>
    <p:sldId id="275" r:id="rId9"/>
    <p:sldId id="279" r:id="rId10"/>
    <p:sldId id="276" r:id="rId11"/>
    <p:sldId id="281" r:id="rId12"/>
    <p:sldId id="274" r:id="rId13"/>
    <p:sldId id="280" r:id="rId14"/>
    <p:sldId id="277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99"/>
  </p:normalViewPr>
  <p:slideViewPr>
    <p:cSldViewPr snapToGrid="0" snapToObjects="1">
      <p:cViewPr varScale="1">
        <p:scale>
          <a:sx n="84" d="100"/>
          <a:sy n="84" d="100"/>
        </p:scale>
        <p:origin x="142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FAE0-05F0-1E45-937C-79DE404D99B7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C332-8896-B148-838A-3601701E0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FAE0-05F0-1E45-937C-79DE404D99B7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C332-8896-B148-838A-3601701E0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FAE0-05F0-1E45-937C-79DE404D99B7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C332-8896-B148-838A-3601701E0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FAE0-05F0-1E45-937C-79DE404D99B7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C332-8896-B148-838A-3601701E0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FAE0-05F0-1E45-937C-79DE404D99B7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C332-8896-B148-838A-3601701E0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FAE0-05F0-1E45-937C-79DE404D99B7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C332-8896-B148-838A-3601701E0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FAE0-05F0-1E45-937C-79DE404D99B7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C332-8896-B148-838A-3601701E0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FAE0-05F0-1E45-937C-79DE404D99B7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C332-8896-B148-838A-3601701E0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FAE0-05F0-1E45-937C-79DE404D99B7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C332-8896-B148-838A-3601701E0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FAE0-05F0-1E45-937C-79DE404D99B7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C332-8896-B148-838A-3601701E0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FAE0-05F0-1E45-937C-79DE404D99B7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C332-8896-B148-838A-3601701E0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FFAE0-05F0-1E45-937C-79DE404D99B7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2C332-8896-B148-838A-3601701E0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i="1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Cornelius Van </a:t>
            </a:r>
            <a:r>
              <a:rPr lang="en-US" i="1" dirty="0" err="1" smtClean="0">
                <a:latin typeface="Arial" charset="0"/>
                <a:ea typeface="Arial" charset="0"/>
                <a:cs typeface="Arial" charset="0"/>
              </a:rPr>
              <a:t>Til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-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The only proof for the existence of God is that without God you can’t prove anything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13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i="1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en-US" i="1" dirty="0">
                <a:latin typeface="Arial" charset="0"/>
                <a:ea typeface="Arial" charset="0"/>
                <a:cs typeface="Arial" charset="0"/>
              </a:rPr>
              <a:t>Jesus 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-"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An evil and adulterous generation seeks after a sign; and a sign will not be given it, except the sign of Jonah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.“ Matt 16:4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32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61872"/>
            <a:ext cx="7886700" cy="49150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Who are we suppose to </a:t>
            </a: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share with? </a:t>
            </a:r>
            <a:endParaRPr lang="en-US" sz="4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94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61872"/>
            <a:ext cx="7886700" cy="49150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How do we defend? </a:t>
            </a:r>
            <a:endParaRPr lang="en-US" sz="4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01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9032"/>
            <a:ext cx="7886700" cy="47779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	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Why do we defend? </a:t>
            </a:r>
            <a:endParaRPr lang="en-US" sz="4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18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89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Defining Terms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Pre-Commitments-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Foundational beliefs that you judge everything through  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Worldview-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A network of beliefs 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Repentance- Changing your mind 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Autonomy- Being a law unto yourself </a:t>
            </a:r>
          </a:p>
        </p:txBody>
      </p:sp>
    </p:spTree>
    <p:extLst>
      <p:ext uri="{BB962C8B-B14F-4D97-AF65-F5344CB8AC3E}">
        <p14:creationId xmlns:p14="http://schemas.microsoft.com/office/powerpoint/2010/main" val="268095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Verses 13-14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Keeping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Christ central in our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witnessing brings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suffering for good </a:t>
            </a:r>
          </a:p>
        </p:txBody>
      </p:sp>
    </p:spTree>
    <p:extLst>
      <p:ext uri="{BB962C8B-B14F-4D97-AF65-F5344CB8AC3E}">
        <p14:creationId xmlns:p14="http://schemas.microsoft.com/office/powerpoint/2010/main" val="112729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Verses 15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Keeping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Christ central in our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witnessing means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neither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neglecting the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worship of Christ nor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deny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His Lordship</a:t>
            </a:r>
          </a:p>
        </p:txBody>
      </p:sp>
    </p:spTree>
    <p:extLst>
      <p:ext uri="{BB962C8B-B14F-4D97-AF65-F5344CB8AC3E}">
        <p14:creationId xmlns:p14="http://schemas.microsoft.com/office/powerpoint/2010/main" val="266686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56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These movies and books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d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ot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g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ive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m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an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w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hat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eeds  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96" y="1991319"/>
            <a:ext cx="1216152" cy="173026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778" y="3810604"/>
            <a:ext cx="1545964" cy="17177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945" y="2055815"/>
            <a:ext cx="1281684" cy="175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9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9576"/>
            <a:ext cx="7886700" cy="49973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What is the heart of the matter? </a:t>
            </a:r>
            <a:endParaRPr lang="en-US" sz="4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46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Verses 15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Keeping Christ central in our witnessing, allows for a defense of what we believe- in such a way-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that it grows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our worship and deepens His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Lordship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83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7139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	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What do we defend? </a:t>
            </a:r>
            <a:endParaRPr lang="en-US" sz="4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5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R.U.L.I.N.G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u="sng" dirty="0" smtClean="0"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evealed Knowledge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b="1" i="1" u="sng" dirty="0" smtClean="0">
                <a:latin typeface="Arial" charset="0"/>
                <a:ea typeface="Arial" charset="0"/>
                <a:cs typeface="Arial" charset="0"/>
              </a:rPr>
              <a:t>U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niformity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in Nature </a:t>
            </a:r>
          </a:p>
          <a:p>
            <a:r>
              <a:rPr lang="en-US" b="1" i="1" u="sng" dirty="0" smtClean="0">
                <a:latin typeface="Arial" charset="0"/>
                <a:ea typeface="Arial" charset="0"/>
                <a:cs typeface="Arial" charset="0"/>
              </a:rPr>
              <a:t>L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ife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is intelligible </a:t>
            </a:r>
          </a:p>
          <a:p>
            <a:r>
              <a:rPr lang="en-US" b="1" i="1" u="sng" dirty="0" smtClean="0"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mpossible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of Contrary</a:t>
            </a:r>
          </a:p>
          <a:p>
            <a:r>
              <a:rPr lang="en-US" b="1" i="1" u="sng" dirty="0" smtClean="0"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eutrality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is a lie </a:t>
            </a:r>
          </a:p>
          <a:p>
            <a:r>
              <a:rPr lang="en-US" b="1" i="1" u="sng" dirty="0" smtClean="0">
                <a:latin typeface="Arial" charset="0"/>
                <a:ea typeface="Arial" charset="0"/>
                <a:cs typeface="Arial" charset="0"/>
              </a:rPr>
              <a:t>G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od’s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Laws 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38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1406</TotalTime>
  <Words>185</Words>
  <Application>Microsoft Office PowerPoint</Application>
  <PresentationFormat>On-screen Show (4:3)</PresentationFormat>
  <Paragraphs>43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Defining Terms </vt:lpstr>
      <vt:lpstr>Verses 13-14</vt:lpstr>
      <vt:lpstr>Verses 15</vt:lpstr>
      <vt:lpstr>These movies and books do not give man what he needs   </vt:lpstr>
      <vt:lpstr>PowerPoint Presentation</vt:lpstr>
      <vt:lpstr>Verses 15</vt:lpstr>
      <vt:lpstr>PowerPoint Presentation</vt:lpstr>
      <vt:lpstr>R.U.L.I.N.G.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Door Church</dc:title>
  <dc:creator>Timmons, Chris</dc:creator>
  <cp:lastModifiedBy>GGM 1</cp:lastModifiedBy>
  <cp:revision>34</cp:revision>
  <dcterms:created xsi:type="dcterms:W3CDTF">2018-01-29T14:01:17Z</dcterms:created>
  <dcterms:modified xsi:type="dcterms:W3CDTF">2019-01-15T15:48:21Z</dcterms:modified>
</cp:coreProperties>
</file>